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3" r:id="rId3"/>
    <p:sldId id="256" r:id="rId4"/>
    <p:sldId id="260" r:id="rId5"/>
    <p:sldId id="261" r:id="rId6"/>
    <p:sldId id="262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4" r:id="rId36"/>
    <p:sldId id="308" r:id="rId37"/>
    <p:sldId id="316" r:id="rId38"/>
    <p:sldId id="323" r:id="rId39"/>
    <p:sldId id="329" r:id="rId40"/>
    <p:sldId id="269" r:id="rId41"/>
    <p:sldId id="311" r:id="rId42"/>
    <p:sldId id="309" r:id="rId43"/>
    <p:sldId id="310" r:id="rId44"/>
    <p:sldId id="312" r:id="rId45"/>
    <p:sldId id="313" r:id="rId46"/>
    <p:sldId id="314" r:id="rId47"/>
    <p:sldId id="315" r:id="rId48"/>
    <p:sldId id="333" r:id="rId49"/>
    <p:sldId id="265" r:id="rId50"/>
    <p:sldId id="266" r:id="rId51"/>
    <p:sldId id="264" r:id="rId52"/>
    <p:sldId id="267" r:id="rId53"/>
    <p:sldId id="268" r:id="rId54"/>
    <p:sldId id="321" r:id="rId55"/>
    <p:sldId id="331" r:id="rId56"/>
    <p:sldId id="332" r:id="rId57"/>
    <p:sldId id="363" r:id="rId58"/>
    <p:sldId id="374" r:id="rId5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030" autoAdjust="0"/>
    <p:restoredTop sz="94353" autoAdjust="0"/>
  </p:normalViewPr>
  <p:slideViewPr>
    <p:cSldViewPr>
      <p:cViewPr>
        <p:scale>
          <a:sx n="40" d="100"/>
          <a:sy n="40" d="100"/>
        </p:scale>
        <p:origin x="-978" y="-14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04.02.2019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04.02.2019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04.02.2019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04.02.2019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04.02.2019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04.02.2019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2.png"/>
          <p:cNvPicPr>
            <a:picLocks noChangeAspect="1"/>
          </p:cNvPicPr>
          <p:nvPr userDrawn="1"/>
        </p:nvPicPr>
        <p:blipFill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166"/>
            <a:ext cx="9144000" cy="6500834"/>
          </a:xfrm>
          <a:prstGeom prst="rect">
            <a:avLst/>
          </a:prstGeom>
          <a:effectLst>
            <a:outerShdw blurRad="50800" dist="38100" dir="16200000" rotWithShape="0">
              <a:schemeClr val="bg1">
                <a:alpha val="40000"/>
              </a:schemeClr>
            </a:outerShdw>
          </a:effectLst>
        </p:spPr>
      </p:pic>
      <p:sp>
        <p:nvSpPr>
          <p:cNvPr id="15" name="Прямоугольник 14"/>
          <p:cNvSpPr/>
          <p:nvPr userDrawn="1"/>
        </p:nvSpPr>
        <p:spPr>
          <a:xfrm>
            <a:off x="0" y="6572272"/>
            <a:ext cx="9144000" cy="2857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1285860"/>
            <a:ext cx="9144000" cy="52149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outerShdw blurRad="1270000" dist="50800" dir="5400000" algn="ctr" rotWithShape="0">
              <a:schemeClr val="bg1">
                <a:alpha val="43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6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46.png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slide" Target="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slide" Target="slide7.xm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nkercad.com/dashboard/projects/cZPcoF9OVgN-project-1" TargetMode="External"/><Relationship Id="rId2" Type="http://schemas.openxmlformats.org/officeDocument/2006/relationships/hyperlink" Target="https://www.tinkercad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5element.biz/calculator/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36.xml"/><Relationship Id="rId3" Type="http://schemas.openxmlformats.org/officeDocument/2006/relationships/slide" Target="slide23.xml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35.xml"/><Relationship Id="rId5" Type="http://schemas.openxmlformats.org/officeDocument/2006/relationships/slide" Target="slide34.xml"/><Relationship Id="rId10" Type="http://schemas.openxmlformats.org/officeDocument/2006/relationships/slide" Target="slide17.xml"/><Relationship Id="rId4" Type="http://schemas.openxmlformats.org/officeDocument/2006/relationships/image" Target="../media/image21.png"/><Relationship Id="rId9" Type="http://schemas.openxmlformats.org/officeDocument/2006/relationships/slide" Target="slide30.xml"/><Relationship Id="rId14" Type="http://schemas.openxmlformats.org/officeDocument/2006/relationships/slide" Target="slide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8034" y="3789040"/>
            <a:ext cx="7088864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600" b="1" cap="none" spc="50" dirty="0" smtClean="0">
              <a:ln w="11430"/>
              <a:solidFill>
                <a:srgbClr val="9900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spc="50" dirty="0">
              <a:ln w="11430"/>
              <a:solidFill>
                <a:srgbClr val="9900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none" spc="50" dirty="0" smtClean="0">
                <a:ln w="11430"/>
                <a:solidFill>
                  <a:srgbClr val="9900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«Православные храмы»</a:t>
            </a:r>
          </a:p>
          <a:p>
            <a:pPr algn="ctr"/>
            <a:endParaRPr lang="ru-RU" sz="2800" b="1" spc="50" dirty="0" smtClean="0">
              <a:ln w="11430"/>
              <a:solidFill>
                <a:srgbClr val="9900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56" y="2132856"/>
            <a:ext cx="1996036" cy="2773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87074" y="120428"/>
            <a:ext cx="6891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«Средняя общеобразовательная школа г. Зеленоградска»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photo.russian-church.ru/48/9f/91/1d/76/1000-865-328b69ca67d5c93a7fc032499e4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5236" y="1014678"/>
            <a:ext cx="1658764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ubrus.org/data/photo-gallery-units/pictures-big/960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5736" y="2953860"/>
            <a:ext cx="2314575" cy="2168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atic.panoramio.com/photos/large/455519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908729"/>
            <a:ext cx="2601370" cy="1973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obory.ru/pic/34750/34782_20150621_140106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0616" y="2935101"/>
            <a:ext cx="1903671" cy="2206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01varvara.files.wordpress.com/2009/12/cathedral-of-christ-the-saviour-kaliningrad-e1268030238302.jpg?w=700&amp;h=7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3424" y="908729"/>
            <a:ext cx="1875810" cy="190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n_kolokolov..._-_bez_nazvaniya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2485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2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Преподобный Сергий Радонежский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F:\храмы\1а Сергия Радонежского\IMG_525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1823" y="860792"/>
            <a:ext cx="3864441" cy="547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пользователь\Desktop\фото храмы\1а Сергия Радонежского\IMG_523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50" y="861800"/>
            <a:ext cx="410445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фото храмы\1а Сергия Радонежского\IMG_523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4139952" cy="275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11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8830" y="3645024"/>
            <a:ext cx="4415170" cy="2945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1" y="3645024"/>
            <a:ext cx="4438786" cy="2955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1304" y="300526"/>
            <a:ext cx="4412696" cy="2941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28" y="300526"/>
            <a:ext cx="4409655" cy="2941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51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пользователь\Desktop\фото храмы\1а Сергия Радонежского\IMG_534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24" y="548680"/>
            <a:ext cx="9105487" cy="607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8316416" y="5661248"/>
            <a:ext cx="50405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64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1029" y="165509"/>
            <a:ext cx="5256584" cy="1872208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  <a:latin typeface="Verdana"/>
              </a:rPr>
              <a:t>Храм </a:t>
            </a:r>
            <a:r>
              <a:rPr lang="ru-RU" sz="3200" b="1" dirty="0" smtClean="0">
                <a:solidFill>
                  <a:srgbClr val="FF0000"/>
                </a:solidFill>
                <a:latin typeface="Verdana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Verdana"/>
              </a:rPr>
            </a:br>
            <a:r>
              <a:rPr lang="ru-RU" sz="3200" b="1" dirty="0" smtClean="0">
                <a:solidFill>
                  <a:srgbClr val="FF0000"/>
                </a:solidFill>
                <a:latin typeface="Verdana"/>
              </a:rPr>
              <a:t>Великомученика Пантелеймона </a:t>
            </a:r>
            <a:br>
              <a:rPr lang="ru-RU" sz="3200" b="1" dirty="0" smtClean="0">
                <a:solidFill>
                  <a:srgbClr val="FF0000"/>
                </a:solidFill>
                <a:latin typeface="Verdana"/>
              </a:rPr>
            </a:br>
            <a:r>
              <a:rPr lang="ru-RU" sz="3200" b="1" dirty="0" smtClean="0">
                <a:solidFill>
                  <a:srgbClr val="FF0000"/>
                </a:solidFill>
                <a:latin typeface="Verdana"/>
              </a:rPr>
              <a:t>(пос. Лесной)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пользователь\Desktop\фото храмы\2Б класс\IMG_824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023" y="2060848"/>
            <a:ext cx="3638006" cy="4353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фото храмы\2Б класс\IMG_823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532" y="4199"/>
            <a:ext cx="2027625" cy="1854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esktop\фото храмы\2Б класс\IMG_830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2169" y="2470109"/>
            <a:ext cx="4911501" cy="4353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73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пользователь\Desktop\фото храмы\2Б класс\IMG_824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44" y="188641"/>
            <a:ext cx="4478576" cy="2985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фото храмы\2Б класс\IMG_826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012" y="3501008"/>
            <a:ext cx="4463988" cy="297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фото храмы\2Б класс\IMG_827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011" y="188641"/>
            <a:ext cx="4478575" cy="2985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льзователь\Desktop\фото храмы\2Б класс\IMG_827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82652"/>
            <a:ext cx="4491520" cy="2994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00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пользователь\Desktop\фото храмы\2Б класс\IMG_828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671" y="3581206"/>
            <a:ext cx="4557048" cy="3038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фото храмы\2Б класс\IMG_829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3403" y="493416"/>
            <a:ext cx="4048315" cy="610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пользователь\Desktop\фото храмы\2Б класс\IMG_828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76" y="189780"/>
            <a:ext cx="4705637" cy="3137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9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фото храмы\2Б класс\IMG_83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hlinkClick r:id="rId3" action="ppaction://hlinksldjump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7425" y="5949950"/>
            <a:ext cx="536575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64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Спасо - Преображенский собор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г. Зеленоградск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2" name="Picture 4" descr="C:\Users\user\Desktop\храмы1\IMG_97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0836" y="1351389"/>
            <a:ext cx="3488597" cy="5232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храмы1\IMG_973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368" y="4293096"/>
            <a:ext cx="2430939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35" y="908720"/>
            <a:ext cx="2532042" cy="2388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9433" y="4394295"/>
            <a:ext cx="2843573" cy="1915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3217" y="1098337"/>
            <a:ext cx="2459789" cy="310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44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3684"/>
            <a:ext cx="8442610" cy="652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69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фотографии, видео\сотрудничество школы и церкви\линейка 1 скентября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6136" y="474368"/>
            <a:ext cx="3057099" cy="607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474368"/>
            <a:ext cx="5431809" cy="6064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8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4920" y="272030"/>
            <a:ext cx="387860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лавный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эксперт проекта директор МАОУ «СОШ г. Зеленоградска» Иванцова Л.М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-47623" y="5534561"/>
            <a:ext cx="9107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уководители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проекта: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учитель математики Тумилович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Л.М.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 descr="\\Server01\административный ресурс\зам по УВР 3 ступень\фото храмы\1а Сергия Радонежского\IMG_523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78" y="0"/>
            <a:ext cx="2069976" cy="2738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Server01\административный ресурс\зам по УВР 3 ступень\фото храмы\1б\IMG_889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7754" y="30485"/>
            <a:ext cx="2430016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Server01\административный ресурс\зам по УВР 3 ступень\фото храмы\1-В\IMG_866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36" y="2738406"/>
            <a:ext cx="2763718" cy="2815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Server01\административный ресурс\зам по УВР 3 ступень\фото храмы\2Б класс\IMG_824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4484" y="1628800"/>
            <a:ext cx="3161891" cy="31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Server01\административный ресурс\зам по УВР 3 ступень\фото храмы\2-Г\IMG_8068 - копия (2)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5896" y="3873373"/>
            <a:ext cx="2067132" cy="2738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92116" y="5554268"/>
            <a:ext cx="31676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координатор проекта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учитель русского языка и литературы Баданина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Н.А.</a:t>
            </a:r>
          </a:p>
        </p:txBody>
      </p:sp>
    </p:spTree>
    <p:extLst>
      <p:ext uri="{BB962C8B-B14F-4D97-AF65-F5344CB8AC3E}">
        <p14:creationId xmlns:p14="http://schemas.microsoft.com/office/powerpoint/2010/main" val="267060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храмы1\IMG_97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470" y="548680"/>
            <a:ext cx="8732021" cy="58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51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храмы1\IMG_974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71" y="628305"/>
            <a:ext cx="4320479" cy="2880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храмы1\IMG_974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920" y="607468"/>
            <a:ext cx="4309055" cy="2872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храмы1\IMG_975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71" y="3717032"/>
            <a:ext cx="4297714" cy="2865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храмы1\IMG_975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4768" y="3717032"/>
            <a:ext cx="4283968" cy="2855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79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269048"/>
            <a:ext cx="5184775" cy="630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4467" y="6012624"/>
            <a:ext cx="53657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65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988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Церковь Андрея Первозванного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г. Зеленоградск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ользователь\Desktop\фотографии, видео\фото храм 2014\IMG_475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691" y="980728"/>
            <a:ext cx="8815909" cy="587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99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пользователь\Desktop\фотографии, видео\фото храм 2014\IMG_47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81" y="262391"/>
            <a:ext cx="4676865" cy="3117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фотографии, видео\фото храм 2014\IMG_476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49" y="3571793"/>
            <a:ext cx="4681028" cy="312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фотографии, видео\фото храм 2014\IMG_476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0534" y="252280"/>
            <a:ext cx="4293466" cy="6440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37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пользователь\Desktop\фотографии, видео\фото храм 2014\IMG_475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61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пользователь\Desktop\фотографии, видео\фото храм 2014\IMG_475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04967"/>
            <a:ext cx="4355976" cy="6533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фотографии, видео\фото храм 2014\IMG_477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509" y="413196"/>
            <a:ext cx="4588129" cy="3058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фотографии, видео\фото храм 2014\IMG_477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3" y="3580264"/>
            <a:ext cx="4588129" cy="3058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67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96" y="3935413"/>
            <a:ext cx="4268788" cy="2846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пользователь\Desktop\фотографии, видео\фото храм 2014\IMG_478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632" y="3903396"/>
            <a:ext cx="4283968" cy="2855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5736" y="188640"/>
            <a:ext cx="6450650" cy="3569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89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642311" cy="577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00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906" y="274267"/>
            <a:ext cx="4399115" cy="3299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179" y="3862925"/>
            <a:ext cx="4498199" cy="2993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5777" y="6296167"/>
            <a:ext cx="53657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8177" y="6448567"/>
            <a:ext cx="53657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s://upload.wikimedia.org/wikipedia/commons/thumb/2/2f/Order_of_Russia_St_Andrew.jpg/200px-Order_of_Russia_St_Andrew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724135"/>
            <a:ext cx="1068249" cy="285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0.cs-ellpic.yandex.net/market_FSLzgmsOzVM77svjN6UEJg_600x800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0072" y="152915"/>
            <a:ext cx="3836464" cy="354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06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0"/>
            <a:ext cx="8568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Цель проекта: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формирование представления о вере, духовности, религиозной жизни человека, ценности религиозного мировоззрения путем изучения истории православных храмов Калининградской области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0" y="1866640"/>
            <a:ext cx="3824486" cy="2582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\\Server01\административный ресурс\зам по УВР 3 ступень\фото храмы\2-Г\IMG_808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7461" y="4448944"/>
            <a:ext cx="5316537" cy="2409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Server01\административный ресурс\зам по УВР 3 ступень\фото храмы\1б\IMG_890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5723" y="1866640"/>
            <a:ext cx="4680011" cy="2920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Server01\административный ресурс\зам по УВР 3 ступень\фото храмы\1а Сергия Радонежского\IMG_525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01" y="4731259"/>
            <a:ext cx="3570896" cy="2126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601" y="82388"/>
            <a:ext cx="82296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Храм Тихвинской иконы Божьей Матери</a:t>
            </a:r>
            <a:b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г. Пионерский</a:t>
            </a:r>
            <a:b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пользователь\Desktop\фото храмы\2-Г\IMG_8068 - копи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3486133" cy="52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Server01\административный ресурс\зам по УВР 3 ступень\фото храмы\2-Г\IMG_812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486133" cy="52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31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фото храмы\2-Г\IMG_809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1311"/>
            <a:ext cx="9144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5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0525" y="2205038"/>
            <a:ext cx="4943475" cy="330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28678" cy="622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20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852329" cy="323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278" y="3406620"/>
            <a:ext cx="4854778" cy="3235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416" y="6389674"/>
            <a:ext cx="53657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\\Server01\административный ресурс\зам по УВР 3 ступень\фото храмы\2-Г\IMG_8071 - копия (2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9040" y="0"/>
            <a:ext cx="4854960" cy="3236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erver01\административный ресурс\зам по УВР 3 ступень\фото храмы\2-Г\IMG_8086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01746" y="3304266"/>
            <a:ext cx="4726822" cy="3085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2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Кафедральный собор Христа Спасителя (г. Калининград)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пользователь\Desktop\фото храмы\1-В\IMG_86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537837"/>
            <a:ext cx="3294112" cy="494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9367" y="1764394"/>
            <a:ext cx="52396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5">
            <a:hlinkClick r:id="rId4" action="ppaction://hlinksldjump"/>
          </p:cNvPr>
          <p:cNvSpPr/>
          <p:nvPr/>
        </p:nvSpPr>
        <p:spPr>
          <a:xfrm>
            <a:off x="8316416" y="5661248"/>
            <a:ext cx="504056" cy="504056"/>
          </a:xfrm>
          <a:prstGeom prst="rightArrow">
            <a:avLst>
              <a:gd name="adj1" fmla="val 5625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8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Храм </a:t>
            </a:r>
            <a:r>
              <a:rPr lang="ru-RU" sz="3200" b="1" dirty="0" err="1">
                <a:solidFill>
                  <a:srgbClr val="FF0000"/>
                </a:solidFill>
              </a:rPr>
              <a:t>свв</a:t>
            </a:r>
            <a:r>
              <a:rPr lang="ru-RU" sz="3200" b="1" dirty="0">
                <a:solidFill>
                  <a:srgbClr val="FF0000"/>
                </a:solidFill>
              </a:rPr>
              <a:t>. Петра и </a:t>
            </a:r>
            <a:r>
              <a:rPr lang="ru-RU" sz="3200" b="1" dirty="0" err="1">
                <a:solidFill>
                  <a:srgbClr val="FF0000"/>
                </a:solidFill>
              </a:rPr>
              <a:t>Февронии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пользователь\Desktop\фото храмы\1-В\IMG_86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004116"/>
            <a:ext cx="3659899" cy="5489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пользователь\Desktop\фото храмы\1-В\IMG_872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8808" y="984960"/>
            <a:ext cx="4025433" cy="268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9865" y="3791462"/>
            <a:ext cx="4044376" cy="2696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5">
            <a:hlinkClick r:id="rId5" action="ppaction://hlinksldjump"/>
          </p:cNvPr>
          <p:cNvSpPr/>
          <p:nvPr/>
        </p:nvSpPr>
        <p:spPr>
          <a:xfrm>
            <a:off x="8316416" y="5661248"/>
            <a:ext cx="50405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74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50690"/>
            <a:ext cx="6861448" cy="1143000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Крестовоздвиженский собор (Калининград)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пользователь\Desktop\фото храмы\1б\IMG_889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04662"/>
            <a:ext cx="2883444" cy="4325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пользователь\Desktop\фото храмы\1б\IMG_889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7159" y="1396318"/>
            <a:ext cx="1457908" cy="971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пользователь\Desktop\фото храмы\1б\IMG_890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4954" y="2571951"/>
            <a:ext cx="1536812" cy="1024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пользователь\Desktop\фото храмы\1б\IMG_891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943580"/>
            <a:ext cx="3455823" cy="2303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пользователь\Desktop\фото храмы\1б\IMG_890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1396318"/>
            <a:ext cx="3384376" cy="2256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>
            <a:hlinkClick r:id="rId7" action="ppaction://hlinksldjump"/>
          </p:cNvPr>
          <p:cNvSpPr/>
          <p:nvPr/>
        </p:nvSpPr>
        <p:spPr>
          <a:xfrm>
            <a:off x="8316416" y="5661248"/>
            <a:ext cx="50405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60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Z:\№1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6588" y="0"/>
            <a:ext cx="5054444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56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Z:\№2\2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6133"/>
            <a:ext cx="9144000" cy="6925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Z:\№2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-26318"/>
            <a:ext cx="5543034" cy="6928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9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проекта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9036496" cy="5877272"/>
          </a:xfrm>
        </p:spPr>
        <p:txBody>
          <a:bodyPr/>
          <a:lstStyle/>
          <a:p>
            <a:pPr lvl="0" algn="just" eaLnBrk="1" fontAlgn="auto" hangingPunct="1"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</a:pPr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обучающихся с культурно – историческими традициями России на примере истории храмов Калининградской области;</a:t>
            </a:r>
          </a:p>
          <a:p>
            <a:pPr lvl="0" algn="just" eaLnBrk="1" fontAlgn="auto" hangingPunct="1"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</a:pPr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принятие обучающимися базовых национальных ценностей, традиций, воспитание нравственных чувств, убеждений и этического сознания;</a:t>
            </a:r>
          </a:p>
          <a:p>
            <a:pPr lvl="0" algn="just" eaLnBrk="1" fontAlgn="auto" hangingPunct="1"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</a:pPr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эстетических потребностей, ценностей и чувств;</a:t>
            </a:r>
          </a:p>
          <a:p>
            <a:pPr lvl="0" algn="just" eaLnBrk="1" fontAlgn="auto" hangingPunct="1"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</a:pPr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ценностного отношения к своему национальному языку и культуре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427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cache2.rutraveller.ru/icache/place/2/529/002/25292_603x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61" y="1153593"/>
            <a:ext cx="4412316" cy="414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9552" y="5334505"/>
            <a:ext cx="3620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г</a:t>
            </a:r>
            <a:r>
              <a:rPr lang="ru-RU" b="1" dirty="0" smtClean="0">
                <a:solidFill>
                  <a:srgbClr val="FF0000"/>
                </a:solidFill>
              </a:rPr>
              <a:t>. Калининград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Кафедральный собор Христа Спасителя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268" name="Picture 4" descr="http://lefortovo.mos.ru/upload/medialibrary/fad/749.183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5508" y="14511"/>
            <a:ext cx="4601859" cy="303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200566" y="14511"/>
            <a:ext cx="2943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г</a:t>
            </a:r>
            <a:r>
              <a:rPr lang="ru-RU" dirty="0" smtClean="0">
                <a:solidFill>
                  <a:srgbClr val="FF0000"/>
                </a:solidFill>
              </a:rPr>
              <a:t>. </a:t>
            </a:r>
            <a:r>
              <a:rPr lang="ru-RU" b="1" dirty="0" smtClean="0">
                <a:solidFill>
                  <a:srgbClr val="FF0000"/>
                </a:solidFill>
              </a:rPr>
              <a:t>Москва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Храм Христа Спасителя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Picture 6" descr="http://www.stroi-intl.ru/img_lib/0414/chram/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9358" y="4032972"/>
            <a:ext cx="4923762" cy="2822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08104" y="3437893"/>
            <a:ext cx="3666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г</a:t>
            </a:r>
            <a:r>
              <a:rPr lang="ru-RU" b="1" dirty="0" smtClean="0">
                <a:solidFill>
                  <a:srgbClr val="FF0000"/>
                </a:solidFill>
              </a:rPr>
              <a:t>. Сочи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Храм Нерукотворного Образа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Христа Спасителя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6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05" y="646331"/>
            <a:ext cx="4889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г</a:t>
            </a:r>
            <a:r>
              <a:rPr lang="ru-RU" b="1" dirty="0" smtClean="0">
                <a:solidFill>
                  <a:srgbClr val="FF0000"/>
                </a:solidFill>
              </a:rPr>
              <a:t>. Калининград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Кафедральный собор Христа Спасителя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icache2.rutraveller.ru/icache/place/2/529/002/25292_603x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5" y="1484784"/>
            <a:ext cx="6074933" cy="5375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://soborkld.ru/files/2014/07/017-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5427" y="119967"/>
            <a:ext cx="2520280" cy="3100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oborkld.ru/files/2014/07/DSC_252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1485" y="3316278"/>
            <a:ext cx="2274686" cy="3113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7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lefortovo.mos.ru/upload/medialibrary/fad/749.183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211959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34262" y="733326"/>
            <a:ext cx="2943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г</a:t>
            </a:r>
            <a:r>
              <a:rPr lang="ru-RU" b="1" dirty="0" smtClean="0">
                <a:solidFill>
                  <a:srgbClr val="FF0000"/>
                </a:solidFill>
              </a:rPr>
              <a:t>. Москва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Храм Христа Спасителя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&amp;Zcy;&amp;acy; &amp;icy;&amp;scy;&amp;tscy;&amp;iecy;&amp;lcy;&amp;iecy;&amp;ncy;&amp;icy;&amp;iecy; &amp;ocy;&amp;tcy; &amp;ncy;&amp;iecy;&amp;icy;&amp;zcy;&amp;lcy;&amp;iecy;&amp;chcy;&amp;icy;&amp;mcy;&amp;ocy;&amp;jcy; &amp;bcy;&amp;ocy;&amp;lcy;&amp;iecy;&amp;zcy;&amp;ncy;&amp;i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3734" y="485062"/>
            <a:ext cx="4752526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5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spb-icon.ru/images/stories/icons/Ikona-Iisusa-Hrista-Spas-Nerukotvorniy/saviour-nerukotvorn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9090" y="1531156"/>
            <a:ext cx="4294910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sochi-lenta.ru/images/b/4/hram-nerukotvornogo-obraza-hrista-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76781"/>
            <a:ext cx="4736477" cy="5381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642344"/>
            <a:ext cx="5765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г</a:t>
            </a:r>
            <a:r>
              <a:rPr lang="ru-RU" b="1" dirty="0" smtClean="0">
                <a:solidFill>
                  <a:srgbClr val="FF0000"/>
                </a:solidFill>
              </a:rPr>
              <a:t>. Сочи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Храм Нерукотворного Образа Христа Спасителя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0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5579" y="475566"/>
            <a:ext cx="3714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</a:t>
            </a:r>
            <a:r>
              <a:rPr lang="ru-RU" b="1" dirty="0" smtClean="0">
                <a:solidFill>
                  <a:srgbClr val="FF0000"/>
                </a:solidFill>
              </a:rPr>
              <a:t>. Багратионовск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Храм Веры, Надежды, Любови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и матери их Софии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23558" name="Picture 6" descr="http://it.tourbina.ru/photos.3/5/0/503609/big.photo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60" y="1342968"/>
            <a:ext cx="3786182" cy="5491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http://www.i-irk.com/upload/gallery/hramy_irkutska_na_lisihe_%282%2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379" y="30104"/>
            <a:ext cx="2928958" cy="351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972953" y="2317065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г. Иркутск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Храм Веры, Надежды, Любови и матери их Софии 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" name="Picture 4" descr="http://a100video.narod.ru/citygallery/000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285" y="3657248"/>
            <a:ext cx="3934188" cy="317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255568" y="5569343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г.  Киров</a:t>
            </a:r>
          </a:p>
          <a:p>
            <a:r>
              <a:rPr lang="ru-RU" b="1" dirty="0">
                <a:solidFill>
                  <a:srgbClr val="FF0000"/>
                </a:solidFill>
              </a:rPr>
              <a:t>Храм Веры, Надежды, Любови и матери их Софии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549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1000108"/>
            <a:ext cx="3786182" cy="542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8670"/>
            <a:ext cx="4429124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9493"/>
            <a:ext cx="5143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г. Багратионовск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Храм Веры, Надежды, Любови и матери их Софии 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2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4643438" cy="585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143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г. Иркутск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Храм Веры, Надежды, Любови и матери их Софии 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1500174"/>
            <a:ext cx="4357686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4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148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г.  Киров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Храм Веры, Надежды, Любови и матери их Софии 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32"/>
            <a:ext cx="4950600" cy="600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6607" y="1214422"/>
            <a:ext cx="3797393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6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Z:\№3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63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8806"/>
            <a:ext cx="8229600" cy="539874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Православные храмы г. Каунас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4" y="641008"/>
            <a:ext cx="4329658" cy="3247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646439"/>
            <a:ext cx="4487807" cy="3368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1" y="3752849"/>
            <a:ext cx="4572000" cy="3100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85014" y="25889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Храм в честь </a:t>
            </a:r>
          </a:p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Воскресения Христова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44008" y="62070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Храм в честь </a:t>
            </a:r>
          </a:p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Преображения Господня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2008" y="60349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Каунасский Благовещенский</a:t>
            </a:r>
          </a:p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собор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90" y="4008063"/>
            <a:ext cx="4458866" cy="2829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91976" y="6293765"/>
            <a:ext cx="35092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Каунасский Благовещенский</a:t>
            </a:r>
          </a:p>
          <a:p>
            <a:pPr algn="ctr"/>
            <a:r>
              <a:rPr lang="ru-RU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собор</a:t>
            </a:r>
            <a:endParaRPr lang="ru-RU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933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Планируемые результаты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052736"/>
            <a:ext cx="871296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риобретение обучающимися знаний о православных храмах Калининградской области, России, Каунаса;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получение обучающимися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опыта позитивного отношения к базовым ценностям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культуры;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интерактивной карты православных храмов Калининградской области;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презентаций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православных храмах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Калининградской области;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обучающимися опыта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самостоятельного общественного действия (защита проекта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проекта православной  часовни в г. Зеленоградске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2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Недействующие православные храмы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818520"/>
            <a:ext cx="3456384" cy="522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5639" y="908720"/>
            <a:ext cx="3708554" cy="5572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84998" y="5805264"/>
            <a:ext cx="4051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Храм преподобного </a:t>
            </a:r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Сергия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Радонежского.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6082263"/>
            <a:ext cx="3660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Преображения Господня храм</a:t>
            </a:r>
          </a:p>
        </p:txBody>
      </p:sp>
    </p:spTree>
    <p:extLst>
      <p:ext uri="{BB962C8B-B14F-4D97-AF65-F5344CB8AC3E}">
        <p14:creationId xmlns:p14="http://schemas.microsoft.com/office/powerpoint/2010/main" val="155634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7" y="0"/>
            <a:ext cx="9144000" cy="59407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для строительства православной часовни в Зеленоградске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\\Server01\административный ресурс\зам по УВР 3 ступень\Проект ХРАМ\проект 0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7" y="3922787"/>
            <a:ext cx="4355976" cy="2903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Server01\административный ресурс\зам по УВР 3 ступень\Проект ХРАМ\проект 00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7744" y="874787"/>
            <a:ext cx="5445383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Server01\административный ресурс\зам по УВР 3 ступень\Проект ХРАМ\проект 01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4572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70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579296" cy="1124744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Часо́вня — небольшая христианская постройка культового назначения с иконами, не имеющая особого помещения, где располагается алтарь.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G:\Все фото\фотографии 2015\IMG_841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981074"/>
            <a:ext cx="2339562" cy="295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ecrotula.ru/images/kultovye/Chasovnya-Aleksandra-Nevskogo-Barnau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109142"/>
            <a:ext cx="2167518" cy="2887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09506" y="3309885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часовня </a:t>
            </a:r>
            <a:r>
              <a:rPr lang="ru-RU" sz="1200" b="1" dirty="0">
                <a:solidFill>
                  <a:srgbClr val="FF0000"/>
                </a:solidFill>
              </a:rPr>
              <a:t>Александра Невского- православная часовня в Барнауле</a:t>
            </a:r>
          </a:p>
        </p:txBody>
      </p:sp>
      <p:pic>
        <p:nvPicPr>
          <p:cNvPr id="1030" name="Picture 6" descr="http://www.rosconcert.com/ic/img.lenta.ru/news/2005/11/15/chapel/picture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856" y="1245791"/>
            <a:ext cx="2238608" cy="2866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66098" y="3466249"/>
            <a:ext cx="2238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часовня </a:t>
            </a:r>
            <a:r>
              <a:rPr lang="ru-RU" sz="1200" b="1" dirty="0">
                <a:solidFill>
                  <a:srgbClr val="FF0000"/>
                </a:solidFill>
              </a:rPr>
              <a:t>в честь Смоленской иконы Божией Матери </a:t>
            </a:r>
          </a:p>
        </p:txBody>
      </p:sp>
      <p:pic>
        <p:nvPicPr>
          <p:cNvPr id="1032" name="Picture 8" descr="http://next.komionline.ru/media/images/2010/02/15/chas0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945605"/>
            <a:ext cx="2161687" cy="288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12589" y="6095037"/>
            <a:ext cx="1329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православная часовня </a:t>
            </a:r>
            <a:r>
              <a:rPr lang="ru-RU" sz="1200" b="1" dirty="0">
                <a:solidFill>
                  <a:srgbClr val="FF0000"/>
                </a:solidFill>
              </a:rPr>
              <a:t>в Сыктывкаре </a:t>
            </a:r>
          </a:p>
        </p:txBody>
      </p:sp>
      <p:pic>
        <p:nvPicPr>
          <p:cNvPr id="1034" name="Picture 10" descr="http://pravoslavnim.ru/chasovny1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1040" y="4218364"/>
            <a:ext cx="2448240" cy="259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387048" y="6355485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п</a:t>
            </a:r>
            <a:r>
              <a:rPr lang="ru-RU" sz="1200" b="1" dirty="0" smtClean="0">
                <a:solidFill>
                  <a:srgbClr val="FF0000"/>
                </a:solidFill>
              </a:rPr>
              <a:t>равославная часовня в </a:t>
            </a:r>
            <a:r>
              <a:rPr lang="ru-RU" sz="1200" b="1" dirty="0">
                <a:solidFill>
                  <a:srgbClr val="FF0000"/>
                </a:solidFill>
              </a:rPr>
              <a:t>Ступино</a:t>
            </a:r>
          </a:p>
        </p:txBody>
      </p:sp>
      <p:pic>
        <p:nvPicPr>
          <p:cNvPr id="1036" name="Picture 12" descr="http://fscomps.fotosearch.com/compc/CSP/CSP882/k8820435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0330" y="3975705"/>
            <a:ext cx="2397270" cy="2857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257324" y="6350753"/>
            <a:ext cx="2420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православная </a:t>
            </a:r>
            <a:r>
              <a:rPr lang="ru-RU" sz="1200" b="1" dirty="0">
                <a:solidFill>
                  <a:srgbClr val="FF0000"/>
                </a:solidFill>
              </a:rPr>
              <a:t>часовня в Московской области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1363" y="3393285"/>
            <a:ext cx="2305703" cy="47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п</a:t>
            </a:r>
            <a:r>
              <a:rPr lang="ru-RU" sz="1200" b="1" dirty="0" smtClean="0">
                <a:solidFill>
                  <a:srgbClr val="FF0000"/>
                </a:solidFill>
              </a:rPr>
              <a:t>равославная часовне в </a:t>
            </a:r>
          </a:p>
          <a:p>
            <a:r>
              <a:rPr lang="ru-RU" sz="1200" b="1" dirty="0" smtClean="0">
                <a:solidFill>
                  <a:srgbClr val="FF0000"/>
                </a:solidFill>
              </a:rPr>
              <a:t>г. </a:t>
            </a:r>
            <a:r>
              <a:rPr lang="ru-RU" sz="1200" b="1" dirty="0" err="1" smtClean="0">
                <a:solidFill>
                  <a:srgbClr val="FF0000"/>
                </a:solidFill>
              </a:rPr>
              <a:t>Таллин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8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507288" cy="6009531"/>
          </a:xfrm>
        </p:spPr>
        <p:txBody>
          <a:bodyPr/>
          <a:lstStyle/>
          <a:p>
            <a:endParaRPr lang="ru-RU" dirty="0" smtClean="0">
              <a:hlinkClick r:id="rId2"/>
            </a:endParaRPr>
          </a:p>
          <a:p>
            <a:endParaRPr lang="ru-RU" dirty="0">
              <a:hlinkClick r:id="rId2"/>
            </a:endParaRP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www.tinkercad.com/dashboard/projects/cZPcoF9OVgN-project-1</a:t>
            </a:r>
            <a:endParaRPr lang="ru-RU" dirty="0" smtClean="0"/>
          </a:p>
          <a:p>
            <a:r>
              <a:rPr lang="en-US" dirty="0">
                <a:hlinkClick r:id="rId4"/>
              </a:rPr>
              <a:t>http://www.5element.biz/calculator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230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Z:\№1\Снимок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2112"/>
            <a:ext cx="9144000" cy="687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22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Z:\№2\Снимок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64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Z:\№3\расчет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11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учитель\Desktop\Работы часовни\устинов рассче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6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Часовня Устинова Дмитрия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учитель\Desktop\Работы часовни\устинов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294308"/>
            <a:ext cx="3384376" cy="5141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учитель\Desktop\Работы часовни\устинов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294308"/>
            <a:ext cx="3816424" cy="5141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85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проекта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424936" cy="5760640"/>
          </a:xfrm>
        </p:spPr>
        <p:txBody>
          <a:bodyPr/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с православными храмами Калининградской области (1-4 классы)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с православными храмами России (6-7 классы)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с православными храмами Каунаса (10 класс)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Интерактивный проект православной часовни в г. Зеленоградске (10 класса)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Защита проекта (10 класс)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проекта (1-4, 6 -7, 10 классы)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8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refdb.ru/images/1320/2638728/878a08e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937"/>
            <a:ext cx="9284171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1152" y="2270729"/>
            <a:ext cx="301136" cy="4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2288" y="3630111"/>
            <a:ext cx="301136" cy="4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199" y="1792379"/>
            <a:ext cx="29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908720"/>
            <a:ext cx="301136" cy="4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2496992"/>
            <a:ext cx="301136" cy="4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6485" y="2423128"/>
            <a:ext cx="301136" cy="4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153" y="3994803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212" y="4223403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5-конечная звезда 6">
            <a:hlinkClick r:id="rId14" action="ppaction://hlinksldjump"/>
          </p:cNvPr>
          <p:cNvSpPr/>
          <p:nvPr/>
        </p:nvSpPr>
        <p:spPr>
          <a:xfrm>
            <a:off x="8100392" y="5589240"/>
            <a:ext cx="792088" cy="86409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9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Храм преподобного Сергия Радонежского 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в </a:t>
            </a:r>
            <a:r>
              <a:rPr lang="ru-RU" sz="3200" b="1" dirty="0">
                <a:solidFill>
                  <a:srgbClr val="FF0000"/>
                </a:solidFill>
              </a:rPr>
              <a:t>пос. Рыбачий</a:t>
            </a:r>
          </a:p>
        </p:txBody>
      </p:sp>
      <p:pic>
        <p:nvPicPr>
          <p:cNvPr id="1026" name="Picture 2" descr="C:\Users\пользователь\Desktop\храмы\храмы\1а Сергия Радонежского\IMG_523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88966"/>
            <a:ext cx="4067944" cy="5469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ользователь\Desktop\фото храмы\1а Сергия Радонежского\IMG_531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0318" y="1358678"/>
            <a:ext cx="3972533" cy="5499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71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15792"/>
            <a:ext cx="7056784" cy="684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27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24406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500</Words>
  <Application>Microsoft Office PowerPoint</Application>
  <PresentationFormat>Экран (4:3)</PresentationFormat>
  <Paragraphs>96</Paragraphs>
  <Slides>58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Презентация PowerPoint</vt:lpstr>
      <vt:lpstr>Презентация PowerPoint</vt:lpstr>
      <vt:lpstr>Презентация PowerPoint</vt:lpstr>
      <vt:lpstr>Задачи проекта</vt:lpstr>
      <vt:lpstr>Планируемые результаты</vt:lpstr>
      <vt:lpstr>Этапы проекта</vt:lpstr>
      <vt:lpstr>Презентация PowerPoint</vt:lpstr>
      <vt:lpstr>Храм преподобного Сергия Радонежского  в пос. Рыбачий</vt:lpstr>
      <vt:lpstr>Презентация PowerPoint</vt:lpstr>
      <vt:lpstr>Преподобный Сергий Радонежский </vt:lpstr>
      <vt:lpstr> </vt:lpstr>
      <vt:lpstr>Презентация PowerPoint</vt:lpstr>
      <vt:lpstr>Храм  Великомученика Пантелеймона  (пос. Лесной) </vt:lpstr>
      <vt:lpstr>Презентация PowerPoint</vt:lpstr>
      <vt:lpstr>Презентация PowerPoint</vt:lpstr>
      <vt:lpstr>Презентация PowerPoint</vt:lpstr>
      <vt:lpstr>Спасо - Преображенский собор г. Зеленоградск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Церковь Андрея Первозванного г. Зеленоградск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Храм Тихвинской иконы Божьей Матери в г. Пионерский </vt:lpstr>
      <vt:lpstr>Презентация PowerPoint</vt:lpstr>
      <vt:lpstr>Презентация PowerPoint</vt:lpstr>
      <vt:lpstr>Презентация PowerPoint</vt:lpstr>
      <vt:lpstr>Кафедральный собор Христа Спасителя (г. Калининград)</vt:lpstr>
      <vt:lpstr>Храм свв. Петра и Февронии</vt:lpstr>
      <vt:lpstr>Крестовоздвиженский собор (Калининград)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Православные храмы г. Каунас</vt:lpstr>
      <vt:lpstr>Недействующие православные храмы</vt:lpstr>
      <vt:lpstr>Место для строительства православной часовни в Зеленоградске</vt:lpstr>
      <vt:lpstr>Часо́вня — небольшая христианская постройка культового назначения с иконами, не имеющая особого помещения, где располагается алтарь.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Часовня Устинова Дмитрия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Надежда Пронская</cp:lastModifiedBy>
  <cp:revision>77</cp:revision>
  <dcterms:created xsi:type="dcterms:W3CDTF">2014-06-24T15:51:35Z</dcterms:created>
  <dcterms:modified xsi:type="dcterms:W3CDTF">2019-02-04T11:46:24Z</dcterms:modified>
</cp:coreProperties>
</file>