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62" r:id="rId2"/>
    <p:sldId id="257" r:id="rId3"/>
    <p:sldId id="277" r:id="rId4"/>
    <p:sldId id="278" r:id="rId5"/>
    <p:sldId id="279" r:id="rId6"/>
    <p:sldId id="259" r:id="rId7"/>
    <p:sldId id="261" r:id="rId8"/>
    <p:sldId id="260" r:id="rId9"/>
    <p:sldId id="272" r:id="rId10"/>
    <p:sldId id="273" r:id="rId11"/>
    <p:sldId id="274" r:id="rId12"/>
    <p:sldId id="275" r:id="rId13"/>
    <p:sldId id="276" r:id="rId14"/>
    <p:sldId id="263" r:id="rId15"/>
    <p:sldId id="266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0B8FA1"/>
    <a:srgbClr val="1ED7F0"/>
    <a:srgbClr val="056F0A"/>
    <a:srgbClr val="19EEF3"/>
    <a:srgbClr val="D73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1" autoAdjust="0"/>
    <p:restoredTop sz="94671" autoAdjust="0"/>
  </p:normalViewPr>
  <p:slideViewPr>
    <p:cSldViewPr>
      <p:cViewPr varScale="1">
        <p:scale>
          <a:sx n="91" d="100"/>
          <a:sy n="91" d="100"/>
        </p:scale>
        <p:origin x="-96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2AE8241-AD00-4631-A9CB-8E8418614906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874A2AA-E926-4156-9EAB-1E90BD190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39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9999739-3E64-4144-A626-4D7B41E19DCA}" type="slidenum">
              <a:rPr lang="ru-RU" smtClean="0"/>
              <a:pPr eaLnBrk="1" hangingPunct="1"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BC71037-C2D6-47CA-93EA-D480DD352B89}" type="slidenum">
              <a:rPr lang="ru-RU" smtClean="0"/>
              <a:pPr eaLnBrk="1" hangingPunct="1"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919BF-C473-42A6-A31D-527AE19382FF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14AC2-7AF1-43FB-8AC5-E87540F4B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82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FDBC1-8013-4D33-AECD-BF5203FA9EA0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8AB1-EA3E-4E71-B62F-9F7E65137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4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938A-7225-448C-ADF4-51317E7CCD98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92AC3-090F-41C2-A252-5CFDD3295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9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B2CEE-B491-4A9A-8FDA-184B42A1EBBD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E4C2-2A82-4901-A0A6-6243556C4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9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B3BA-85CB-42D5-9FD2-CF1E0AA6DD68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F49F-37C9-4FFD-8014-AADC6666E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6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63550-9652-486B-BC7D-99B04E022F62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01EB-D468-4433-B575-19B9CC23C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5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48B44-1B93-4632-8D80-B4CB13156F91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98DC-792D-4D50-AEF7-E34B8943B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6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DC679-C75E-42D4-9041-E04D4CBE777F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4AF5-A652-4CC9-B9E6-DC78F5C96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1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4B3B7-E0DF-4D35-B443-3AB869E7863E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A97BE-171E-488E-A829-D4FE935E6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4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D7DE7-82DB-47E2-BEAD-0D6849BFE51A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C5EC-0623-42DB-89C4-B4BB75533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8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23B6A-88C6-4986-9DA3-6D0549437C37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57D6-0B4F-4AD6-A249-5F4847783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9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83EF02-53BA-4AC0-8FAF-4E06EC538B3C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882E72-5C62-4B1C-82B9-9757F8C83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isk%20E\&#1055;&#1088;&#1086;&#1085;&#1089;&#1082;&#1072;&#1103;\2018\&#1052;&#1040;&#1056;&#1058;\667369\pril\&#1042;%20&#1084;&#1080;&#1088;&#1077;%20&#1078;&#1080;&#1074;&#1086;&#1090;&#1085;&#1099;&#1093;.wmv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isk%20E\&#1055;&#1088;&#1086;&#1085;&#1089;&#1082;&#1072;&#1103;\2018\&#1052;&#1040;&#1056;&#1058;\667369\pril\&#1053;&#1077;%20&#1076;&#1088;&#1072;&#1079;&#1085;&#1080;&#1090;&#1077;%20&#1089;&#1086;&#1073;&#1072;&#1082;.wmv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image" Target="../media/image2.jpeg"/><Relationship Id="rId21" Type="http://schemas.openxmlformats.org/officeDocument/2006/relationships/hyperlink" Target="4.%20&#1055;&#1088;&#1080;&#1083;&#1086;&#1078;&#1077;&#1085;&#1080;&#1077;.%20&#1058;&#1077;&#1089;&#1090;%20&#1056;&#1077;&#1073;&#1103;&#1090;&#1072;&#1084;%20&#1086;%20&#1079;&#1074;&#1077;&#1088;&#1103;&#1090;&#1072;&#1093;.mtf" TargetMode="External"/><Relationship Id="rId7" Type="http://schemas.openxmlformats.org/officeDocument/2006/relationships/slide" Target="slide7.xml"/><Relationship Id="rId12" Type="http://schemas.openxmlformats.org/officeDocument/2006/relationships/slide" Target="slide16.xml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7.xml"/><Relationship Id="rId5" Type="http://schemas.openxmlformats.org/officeDocument/2006/relationships/image" Target="../media/image3.wmf"/><Relationship Id="rId15" Type="http://schemas.openxmlformats.org/officeDocument/2006/relationships/image" Target="../media/image6.jpeg"/><Relationship Id="rId10" Type="http://schemas.openxmlformats.org/officeDocument/2006/relationships/slide" Target="slide15.xml"/><Relationship Id="rId19" Type="http://schemas.openxmlformats.org/officeDocument/2006/relationships/image" Target="../media/image10.png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isk%20E\&#1055;&#1088;&#1086;&#1085;&#1089;&#1082;&#1072;&#1103;\2018\&#1052;&#1040;&#1056;&#1058;\667369\pril\&#1056;&#1077;&#1073;&#1103;&#1090;&#1072;%20&#1080;%20&#1079;&#1074;&#1077;&#1088;&#1103;&#1090;&#1072;.wmv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isk%20E\&#1055;&#1088;&#1086;&#1085;&#1089;&#1082;&#1072;&#1103;\2018\&#1052;&#1040;&#1056;&#1058;\667369\pril\&#1079;&#1074;&#1077;&#1088;&#1086;&#1073;&#1080;&#1082;&#1072;.wmv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81750"/>
            <a:ext cx="576263" cy="331788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11188" y="1916113"/>
            <a:ext cx="8137525" cy="38163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Обдумывание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проекта и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   составление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плана.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2. Разработка основных частей проекта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3. Иллюстрирование.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4. Испытание.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4156075"/>
            <a:ext cx="2584450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Заголовок 1"/>
          <p:cNvSpPr txBox="1">
            <a:spLocks/>
          </p:cNvSpPr>
          <p:nvPr/>
        </p:nvSpPr>
        <p:spPr bwMode="auto">
          <a:xfrm>
            <a:off x="684213" y="260350"/>
            <a:ext cx="77724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проектной деятельности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документы\Рабочий стол\Без ужина (5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29575" y="5927725"/>
            <a:ext cx="431800" cy="431800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и документы\Рабочий стол\Без ужин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572500" y="6215063"/>
            <a:ext cx="431800" cy="431800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ои документы\Рабочий стол\Без ужина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07350" y="5876925"/>
            <a:ext cx="431800" cy="431800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документы\Рабочий стол\Без ужина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912177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3525" y="5876925"/>
            <a:ext cx="720725" cy="5762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165850"/>
            <a:ext cx="720725" cy="3587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" name="В мире животных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9552" y="404664"/>
            <a:ext cx="7488832" cy="561662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34338" y="6345238"/>
            <a:ext cx="720725" cy="3587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550" y="836613"/>
          <a:ext cx="7200900" cy="4537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  <a:gridCol w="3600450"/>
              </a:tblGrid>
              <a:tr h="162491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26" marB="45726">
                    <a:solidFill>
                      <a:srgbClr val="00B050"/>
                    </a:solidFill>
                  </a:tcPr>
                </a:tc>
              </a:tr>
              <a:tr h="145607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26" marB="45726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26" marB="45726">
                    <a:solidFill>
                      <a:srgbClr val="FF6600"/>
                    </a:solidFill>
                  </a:tcPr>
                </a:tc>
              </a:tr>
              <a:tr h="145607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26" marB="45726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26" marB="45726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61313" y="6372225"/>
            <a:ext cx="720725" cy="3587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" name="Не дразните соба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1223" y="620688"/>
            <a:ext cx="7368480" cy="55263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20725" cy="3587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5" name="Заголовок 1"/>
          <p:cNvSpPr txBox="1">
            <a:spLocks/>
          </p:cNvSpPr>
          <p:nvPr/>
        </p:nvSpPr>
        <p:spPr bwMode="auto">
          <a:xfrm>
            <a:off x="684213" y="260350"/>
            <a:ext cx="77724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Закончите предложение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11188" y="1081088"/>
            <a:ext cx="8137525" cy="4651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Мы работали с ________ настроением.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Мы испытали затруднение, когда ______.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Можно похвалить _______ за _________.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Было очень интересно, когда _________.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 заданиями мы ____________________.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Наша группа работала _______________.</a:t>
            </a:r>
          </a:p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463" y="4475163"/>
            <a:ext cx="2466975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4" name="Picture 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1484313"/>
            <a:ext cx="159702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9" descr="j029384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125538"/>
            <a:ext cx="7207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76" name="Group 40"/>
          <p:cNvGraphicFramePr>
            <a:graphicFrameLocks noGrp="1"/>
          </p:cNvGraphicFramePr>
          <p:nvPr/>
        </p:nvGraphicFramePr>
        <p:xfrm>
          <a:off x="77788" y="1106488"/>
          <a:ext cx="8893175" cy="5329237"/>
        </p:xfrm>
        <a:graphic>
          <a:graphicData uri="http://schemas.openxmlformats.org/drawingml/2006/table">
            <a:tbl>
              <a:tblPr/>
              <a:tblGrid>
                <a:gridCol w="2241263"/>
                <a:gridCol w="2131814"/>
                <a:gridCol w="2148149"/>
                <a:gridCol w="2371949"/>
              </a:tblGrid>
              <a:tr h="2645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683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6F0A"/>
                    </a:solidFill>
                  </a:tcPr>
                </a:tc>
              </a:tr>
            </a:tbl>
          </a:graphicData>
        </a:graphic>
      </p:graphicFrame>
      <p:sp>
        <p:nvSpPr>
          <p:cNvPr id="3093" name="WordArt 30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04813" y="2049463"/>
            <a:ext cx="14573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ребусы</a:t>
            </a:r>
          </a:p>
        </p:txBody>
      </p:sp>
      <p:sp>
        <p:nvSpPr>
          <p:cNvPr id="3094" name="WordArt 33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498725" y="1893888"/>
            <a:ext cx="1712913" cy="1174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«Ребятам о </a:t>
            </a:r>
          </a:p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зверятах»</a:t>
            </a:r>
          </a:p>
        </p:txBody>
      </p:sp>
      <p:sp>
        <p:nvSpPr>
          <p:cNvPr id="3095" name="WordArt 35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611688" y="2159000"/>
            <a:ext cx="1819275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«Зверобика»</a:t>
            </a:r>
          </a:p>
        </p:txBody>
      </p:sp>
      <p:sp>
        <p:nvSpPr>
          <p:cNvPr id="3096" name="WordArt 3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64350" y="2133600"/>
            <a:ext cx="1854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Иллюстрации</a:t>
            </a:r>
          </a:p>
        </p:txBody>
      </p:sp>
      <p:sp>
        <p:nvSpPr>
          <p:cNvPr id="3097" name="WordArt 39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04813" y="4473575"/>
            <a:ext cx="1655762" cy="116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«В мире</a:t>
            </a:r>
          </a:p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животных»</a:t>
            </a:r>
          </a:p>
        </p:txBody>
      </p:sp>
      <p:sp>
        <p:nvSpPr>
          <p:cNvPr id="3098" name="WordArt 41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625725" y="4381500"/>
            <a:ext cx="1585913" cy="1350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Проверьте</a:t>
            </a:r>
          </a:p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игровое </a:t>
            </a:r>
          </a:p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поле</a:t>
            </a:r>
          </a:p>
        </p:txBody>
      </p:sp>
      <p:sp>
        <p:nvSpPr>
          <p:cNvPr id="3099" name="WordArt 43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624388" y="4581525"/>
            <a:ext cx="18192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Рефлексия</a:t>
            </a:r>
          </a:p>
        </p:txBody>
      </p:sp>
      <p:sp>
        <p:nvSpPr>
          <p:cNvPr id="3100" name="WordArt 44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77050" y="4581525"/>
            <a:ext cx="19431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«Не дразните </a:t>
            </a:r>
          </a:p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собак»</a:t>
            </a:r>
          </a:p>
        </p:txBody>
      </p:sp>
      <p:pic>
        <p:nvPicPr>
          <p:cNvPr id="14365" name="Picture 3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88" y="1401763"/>
            <a:ext cx="194786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Picture 4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350963"/>
            <a:ext cx="18605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4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350" y="4075113"/>
            <a:ext cx="1854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Picture 4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763" y="1390650"/>
            <a:ext cx="1874837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Picture 4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763" y="4075113"/>
            <a:ext cx="187483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0" name="Picture 44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400" y="4075113"/>
            <a:ext cx="18462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Picture 45" descr="Рисунок8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4076700"/>
            <a:ext cx="183515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8" name="AutoShape 3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7502525" y="6454775"/>
            <a:ext cx="577850" cy="331788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400" y="1349375"/>
            <a:ext cx="18462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0" name="Управляющая кнопка: домой 1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408988" y="6454775"/>
            <a:ext cx="544512" cy="331788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3111" name="TextBox 2"/>
          <p:cNvSpPr txBox="1">
            <a:spLocks noChangeArrowheads="1"/>
          </p:cNvSpPr>
          <p:nvPr/>
        </p:nvSpPr>
        <p:spPr bwMode="auto">
          <a:xfrm>
            <a:off x="4427538" y="6497638"/>
            <a:ext cx="2894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000" dirty="0"/>
              <a:t>.</a:t>
            </a:r>
            <a:r>
              <a:rPr lang="ru-RU" altLang="ru-RU" sz="1000" dirty="0">
                <a:hlinkClick r:id="rId21" action="ppaction://hlinkfile"/>
              </a:rPr>
              <a:t>4. Приложение. Тест Ребятам о </a:t>
            </a:r>
            <a:r>
              <a:rPr lang="ru-RU" altLang="ru-RU" sz="1000" dirty="0" err="1">
                <a:hlinkClick r:id="rId21" action="ppaction://hlinkfile"/>
              </a:rPr>
              <a:t>зверятах.mtf</a:t>
            </a:r>
            <a:endParaRPr lang="ru-RU" alt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8" dur="1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" dur="1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0" dur="1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6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2" dur="1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8" dur="1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425" y="692150"/>
            <a:ext cx="502761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868144" y="548680"/>
            <a:ext cx="2653352" cy="637812"/>
          </a:xfrm>
          <a:prstGeom prst="roundRect">
            <a:avLst/>
          </a:prstGeom>
          <a:blipFill>
            <a:blip r:embed="rId3" cstate="screen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68144" y="548680"/>
            <a:ext cx="2664296" cy="648072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67400" y="549275"/>
            <a:ext cx="2663825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72450" y="5949950"/>
            <a:ext cx="431800" cy="431800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43875" y="5929313"/>
            <a:ext cx="431800" cy="431800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868144" y="620688"/>
            <a:ext cx="2653352" cy="637812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сова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68144" y="620688"/>
            <a:ext cx="2664296" cy="648072"/>
          </a:xfrm>
          <a:prstGeom prst="roundRect">
            <a:avLst/>
          </a:prstGeom>
          <a:blipFill>
            <a:blip r:embed="rId3" cstate="screen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67400" y="620713"/>
            <a:ext cx="2663825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72450" y="5949950"/>
            <a:ext cx="431800" cy="431800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30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963" y="576263"/>
            <a:ext cx="51720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4"/>
          <p:cNvGrpSpPr>
            <a:grpSpLocks/>
          </p:cNvGrpSpPr>
          <p:nvPr/>
        </p:nvGrpSpPr>
        <p:grpSpPr bwMode="auto">
          <a:xfrm>
            <a:off x="639763" y="1125538"/>
            <a:ext cx="7775575" cy="4972050"/>
            <a:chOff x="639435" y="1124744"/>
            <a:chExt cx="7775729" cy="4972050"/>
          </a:xfrm>
        </p:grpSpPr>
        <p:pic>
          <p:nvPicPr>
            <p:cNvPr id="6155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765620">
              <a:off x="468016" y="2021341"/>
              <a:ext cx="3730094" cy="338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124744"/>
              <a:ext cx="5067300" cy="497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5868144" y="548680"/>
            <a:ext cx="2653352" cy="637812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8144" y="548680"/>
            <a:ext cx="2664296" cy="648072"/>
          </a:xfrm>
          <a:prstGeom prst="roundRect">
            <a:avLst/>
          </a:prstGeom>
          <a:blipFill>
            <a:blip r:embed="rId5" cstate="screen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7400" y="549275"/>
            <a:ext cx="2663825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6154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3525" y="6097588"/>
            <a:ext cx="649288" cy="3587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276975"/>
            <a:ext cx="720725" cy="3571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4695825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ru-RU">
              <a:solidFill>
                <a:srgbClr val="953735"/>
              </a:solidFill>
              <a:latin typeface="Bookman Old Style" pitchFamily="18" charset="0"/>
            </a:endParaRPr>
          </a:p>
        </p:txBody>
      </p:sp>
      <p:pic>
        <p:nvPicPr>
          <p:cNvPr id="3" name="Ребята и зверят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20725" cy="3587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" name="звероби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Рабочий стол\Без ужина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96288" y="5949950"/>
            <a:ext cx="431800" cy="431800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Рабочий стол\Без ужина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51813" y="5999163"/>
            <a:ext cx="431800" cy="431800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100</Words>
  <Application>Microsoft Office PowerPoint</Application>
  <PresentationFormat>Экран (4:3)</PresentationFormat>
  <Paragraphs>35</Paragraphs>
  <Slides>17</Slides>
  <Notes>2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Bookman Old Style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Надежда Пронская</cp:lastModifiedBy>
  <cp:revision>96</cp:revision>
  <dcterms:created xsi:type="dcterms:W3CDTF">2011-11-16T08:42:32Z</dcterms:created>
  <dcterms:modified xsi:type="dcterms:W3CDTF">2018-03-27T11:45:14Z</dcterms:modified>
</cp:coreProperties>
</file>