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Жирова Ольга Николаевна,</a:t>
            </a:r>
          </a:p>
          <a:p>
            <a:r>
              <a:rPr lang="ru-RU" dirty="0" smtClean="0"/>
              <a:t>Идентификатор: </a:t>
            </a:r>
            <a:r>
              <a:rPr lang="en-US" dirty="0" smtClean="0"/>
              <a:t>100-735-693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True Friends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144" y="1527175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                        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                     </a:t>
            </a:r>
            <a:r>
              <a:rPr lang="en-US" sz="4800" b="1" dirty="0" smtClean="0"/>
              <a:t>The theme is 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            «</a:t>
            </a:r>
            <a:r>
              <a:rPr lang="en-US" sz="4800" b="1" dirty="0" smtClean="0"/>
              <a:t>The Friends</a:t>
            </a:r>
            <a:r>
              <a:rPr lang="ru-RU" sz="4800" b="1" dirty="0" smtClean="0"/>
              <a:t>»</a:t>
            </a:r>
            <a:endParaRPr lang="ru-RU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341473"/>
            <a:ext cx="8504238" cy="567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 is Giraffe Manor</a:t>
            </a:r>
            <a:endParaRPr lang="ru-RU" b="1" dirty="0"/>
          </a:p>
        </p:txBody>
      </p:sp>
      <p:pic>
        <p:nvPicPr>
          <p:cNvPr id="11266" name="Picture 2" descr="C:\Users\user\Desktop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78416" cy="830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3100" b="1" dirty="0" smtClean="0"/>
              <a:t>Listen to the text.  Read to find out the best answer. Find evidence in the text.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ru-RU" dirty="0" smtClean="0"/>
              <a:t>1. </a:t>
            </a:r>
            <a:r>
              <a:rPr lang="en-US" dirty="0" smtClean="0"/>
              <a:t>What animals live at Giraffe Manor</a:t>
            </a:r>
            <a:r>
              <a:rPr lang="ru-RU" dirty="0" smtClean="0"/>
              <a:t>?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2. What do the giraffes like doing in the morning? 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en-US" dirty="0" smtClean="0"/>
              <a:t>What does Lynne enjoy</a:t>
            </a:r>
            <a:r>
              <a:rPr lang="ru-RU" dirty="0" smtClean="0"/>
              <a:t>?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4. </a:t>
            </a:r>
            <a:r>
              <a:rPr lang="en-US" dirty="0" smtClean="0"/>
              <a:t>What is special about the Rothschild giraffes</a:t>
            </a:r>
            <a:r>
              <a:rPr lang="ru-RU" dirty="0" smtClean="0"/>
              <a:t>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It’s time to have a rest: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r>
              <a:rPr lang="en-US" dirty="0" smtClean="0"/>
              <a:t>Head and shoulders, knees and toes, knees and toes,</a:t>
            </a:r>
            <a:endParaRPr lang="ru-RU" dirty="0" smtClean="0"/>
          </a:p>
          <a:p>
            <a:r>
              <a:rPr lang="en-US" dirty="0" smtClean="0"/>
              <a:t>Head and shoulders, knees and toes, knees and toes,</a:t>
            </a:r>
            <a:endParaRPr lang="ru-RU" dirty="0" smtClean="0"/>
          </a:p>
          <a:p>
            <a:r>
              <a:rPr lang="en-US" dirty="0" smtClean="0"/>
              <a:t>And eyes, and ears, and mouth, and nose,</a:t>
            </a:r>
            <a:endParaRPr lang="ru-RU" dirty="0" smtClean="0"/>
          </a:p>
          <a:p>
            <a:r>
              <a:rPr lang="en-US" dirty="0" smtClean="0"/>
              <a:t>Head and shoulders, knees and toes, knees and toes,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words: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Let's train our tongues: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stare, normal, leaves twigs, slice, playful, personality,  </a:t>
            </a:r>
            <a:endParaRPr lang="ru-RU" dirty="0" smtClean="0"/>
          </a:p>
          <a:p>
            <a:r>
              <a:rPr lang="en-US" dirty="0" smtClean="0"/>
              <a:t>leader, treat, guests, hug, typical, conservation project,</a:t>
            </a:r>
            <a:endParaRPr lang="ru-RU" dirty="0" smtClean="0"/>
          </a:p>
          <a:p>
            <a:r>
              <a:rPr lang="en-US" dirty="0" smtClean="0"/>
              <a:t>rare, in the wild, acne, estate, exotic, owner, staff, do their best, </a:t>
            </a:r>
            <a:endParaRPr lang="ru-RU" dirty="0" smtClean="0"/>
          </a:p>
          <a:p>
            <a:r>
              <a:rPr lang="en-US" dirty="0" smtClean="0"/>
              <a:t>tourists, feel, welcome, gentle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1. stare</a:t>
            </a:r>
            <a:endParaRPr lang="ru-RU" dirty="0" smtClean="0"/>
          </a:p>
          <a:p>
            <a:r>
              <a:rPr lang="en-US" dirty="0" smtClean="0"/>
              <a:t>2. staff</a:t>
            </a:r>
            <a:endParaRPr lang="ru-RU" dirty="0" smtClean="0"/>
          </a:p>
          <a:p>
            <a:r>
              <a:rPr lang="en-US" dirty="0" smtClean="0"/>
              <a:t>3. treat</a:t>
            </a:r>
            <a:endParaRPr lang="ru-RU" dirty="0" smtClean="0"/>
          </a:p>
          <a:p>
            <a:r>
              <a:rPr lang="en-US" dirty="0" smtClean="0"/>
              <a:t>4. rare</a:t>
            </a:r>
            <a:endParaRPr lang="ru-RU" dirty="0" smtClean="0"/>
          </a:p>
          <a:p>
            <a:r>
              <a:rPr lang="en-US" dirty="0" smtClean="0"/>
              <a:t>5. estate</a:t>
            </a:r>
            <a:endParaRPr lang="ru-RU" dirty="0" smtClean="0"/>
          </a:p>
          <a:p>
            <a:r>
              <a:rPr lang="en-US" dirty="0" smtClean="0"/>
              <a:t>6. guests</a:t>
            </a:r>
            <a:endParaRPr lang="ru-RU" dirty="0" smtClean="0"/>
          </a:p>
          <a:p>
            <a:r>
              <a:rPr lang="en-US" dirty="0" smtClean="0"/>
              <a:t>7. leaves, twigs</a:t>
            </a:r>
            <a:endParaRPr lang="ru-RU" dirty="0" smtClean="0"/>
          </a:p>
          <a:p>
            <a:r>
              <a:rPr lang="en-US" dirty="0" smtClean="0"/>
              <a:t>8. leader</a:t>
            </a:r>
            <a:endParaRPr lang="ru-RU" dirty="0" smtClean="0"/>
          </a:p>
          <a:p>
            <a:r>
              <a:rPr lang="en-US" dirty="0" smtClean="0"/>
              <a:t>9. do their best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Check yourselves.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368608" cy="726904"/>
          </a:xfrm>
          <a:prstGeom prst="rect">
            <a:avLst/>
          </a:prstGeom>
        </p:spPr>
        <p:txBody>
          <a:bodyPr vert="horz" anchor="b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Use these words: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r>
              <a:rPr lang="en-US" dirty="0" smtClean="0"/>
              <a:t>- can take photos;</a:t>
            </a:r>
            <a:endParaRPr lang="ru-RU" dirty="0" smtClean="0"/>
          </a:p>
          <a:p>
            <a:r>
              <a:rPr lang="en-US" dirty="0" smtClean="0"/>
              <a:t> - rare animals;</a:t>
            </a:r>
            <a:endParaRPr lang="ru-RU" dirty="0" smtClean="0"/>
          </a:p>
          <a:p>
            <a:r>
              <a:rPr lang="en-US" dirty="0" smtClean="0"/>
              <a:t> - wild African animals;</a:t>
            </a:r>
            <a:endParaRPr lang="ru-RU" dirty="0" smtClean="0"/>
          </a:p>
          <a:p>
            <a:r>
              <a:rPr lang="en-US" dirty="0" smtClean="0"/>
              <a:t> - African wildlife;</a:t>
            </a:r>
            <a:endParaRPr lang="ru-RU" dirty="0" smtClean="0"/>
          </a:p>
          <a:p>
            <a:r>
              <a:rPr lang="en-US" dirty="0" smtClean="0"/>
              <a:t> - conservation project;</a:t>
            </a:r>
            <a:endParaRPr lang="ru-RU" dirty="0" smtClean="0"/>
          </a:p>
          <a:p>
            <a:r>
              <a:rPr lang="en-US" dirty="0" smtClean="0"/>
              <a:t> - to save the animals’</a:t>
            </a:r>
            <a:endParaRPr lang="ru-RU" dirty="0" smtClean="0"/>
          </a:p>
          <a:p>
            <a:r>
              <a:rPr lang="en-US" dirty="0" smtClean="0"/>
              <a:t> - the Rothschild giraffe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88232"/>
          </a:xfrm>
        </p:spPr>
        <p:txBody>
          <a:bodyPr>
            <a:normAutofit/>
          </a:bodyPr>
          <a:lstStyle/>
          <a:p>
            <a:r>
              <a:rPr lang="en-US" b="1" dirty="0" smtClean="0"/>
              <a:t>Home task.</a:t>
            </a:r>
            <a:br>
              <a:rPr lang="en-US" b="1" dirty="0" smtClean="0"/>
            </a:br>
            <a:r>
              <a:rPr lang="en-US" b="1" dirty="0" smtClean="0"/>
              <a:t>Open your books        on page 51, ex.7.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  <a:endParaRPr lang="ru-RU" dirty="0" smtClean="0"/>
          </a:p>
          <a:p>
            <a:pPr lvl="0"/>
            <a:r>
              <a:rPr lang="en-US" dirty="0" smtClean="0"/>
              <a:t>Imagine you are at Giraffe Manor. Send your English pen friend an email. In your email write: where you are, what the place is like, what is special about it and what you like the most.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ло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072" y="1527175"/>
            <a:ext cx="663134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попуга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092552" cy="4569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оре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596" y="1916832"/>
            <a:ext cx="6221490" cy="3888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ут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430" y="1527175"/>
            <a:ext cx="702062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мур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698" y="1527175"/>
            <a:ext cx="630409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зол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424" y="1527175"/>
            <a:ext cx="683463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жир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244" y="1527175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bear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886" y="1527175"/>
            <a:ext cx="685971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</TotalTime>
  <Words>180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True Friends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It is Giraffe Manor</vt:lpstr>
      <vt:lpstr> Listen to the text.  Read to find out the best answer. Find evidence in the text. </vt:lpstr>
      <vt:lpstr>It’s time to have a rest: </vt:lpstr>
      <vt:lpstr>New words:</vt:lpstr>
      <vt:lpstr>      Check yourselves.</vt:lpstr>
      <vt:lpstr>  Use these words: </vt:lpstr>
      <vt:lpstr>Home task. Open your books        on page 51, ex.7.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Friends</dc:title>
  <dc:creator>Жирова Ольга</dc:creator>
  <cp:lastModifiedBy>user</cp:lastModifiedBy>
  <cp:revision>5</cp:revision>
  <dcterms:created xsi:type="dcterms:W3CDTF">2017-04-09T16:45:11Z</dcterms:created>
  <dcterms:modified xsi:type="dcterms:W3CDTF">2017-04-09T17:27:52Z</dcterms:modified>
</cp:coreProperties>
</file>