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2" r:id="rId6"/>
    <p:sldId id="264" r:id="rId7"/>
    <p:sldId id="263" r:id="rId8"/>
    <p:sldId id="266" r:id="rId9"/>
    <p:sldId id="258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55" autoAdjust="0"/>
    <p:restoredTop sz="94660"/>
  </p:normalViewPr>
  <p:slideViewPr>
    <p:cSldViewPr>
      <p:cViewPr varScale="1">
        <p:scale>
          <a:sx n="50" d="100"/>
          <a:sy n="50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974E-722B-49F8-A76C-49805F69BF3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B04A-A913-42D2-8001-6D5B5275E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974E-722B-49F8-A76C-49805F69BF3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B04A-A913-42D2-8001-6D5B5275E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974E-722B-49F8-A76C-49805F69BF3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B04A-A913-42D2-8001-6D5B5275E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974E-722B-49F8-A76C-49805F69BF3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B04A-A913-42D2-8001-6D5B5275E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974E-722B-49F8-A76C-49805F69BF3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B04A-A913-42D2-8001-6D5B5275E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974E-722B-49F8-A76C-49805F69BF3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B04A-A913-42D2-8001-6D5B5275E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974E-722B-49F8-A76C-49805F69BF3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B04A-A913-42D2-8001-6D5B5275E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974E-722B-49F8-A76C-49805F69BF3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B04A-A913-42D2-8001-6D5B5275E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974E-722B-49F8-A76C-49805F69BF3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B04A-A913-42D2-8001-6D5B5275E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974E-722B-49F8-A76C-49805F69BF3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B04A-A913-42D2-8001-6D5B5275E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974E-722B-49F8-A76C-49805F69BF3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B04A-A913-42D2-8001-6D5B5275E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7974E-722B-49F8-A76C-49805F69BF37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0B04A-A913-42D2-8001-6D5B5275EA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-387424"/>
            <a:ext cx="9684568" cy="640871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Пасхальная открытка</a:t>
            </a:r>
            <a:b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в </a:t>
            </a: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прошлом и настоящем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www.by-hand.ru/all_image/recipe_pictures/78/78107/rp78107_larg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212976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crapartstudio.ucoz.ru/_fr/1/3484363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176464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ткрытки к Пасхе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208912" cy="597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 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5256584" cy="4032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 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23141"/>
            <a:ext cx="4752528" cy="3634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 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3672408" cy="590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cp14.nevsepic.com.ua/195/19406/1385132177-pashalnaya-05-voistinu-voskrese.jpe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3456384" cy="590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rtscroll.ru/Images/2008/b/Bem%20Elizaveta%20Merkurjevna/00027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464496" cy="327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Открытки к Пасхе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3888432" cy="353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vizitki-ru.ru/img/880/676534_original786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320480" cy="352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upload.wikimedia.org/wikipedia/commons/b/bb/24._Old_Russian_Easter_Postcard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4248472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kurzemeskfab.mck.lv/Apsveikumi/Lieldienas_htm_files/306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4032448" cy="2894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3" descr=" 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320480" cy="321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copypast.ru/uploads/posts/1368429158_670883_original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211960" cy="316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p12.nevsepic.com.ua/68/1354109957-postcard-75.jpe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6672"/>
            <a:ext cx="4680520" cy="54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Содержимое 5" descr="http://babiki.ru/uploads/images/00/54/58/2014/04/20/6c52f2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384376" cy="5462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Открытки к Пасхе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744416" cy="583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Открытки к Пасхе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032448" cy="594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ткрытки к Пасхе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3456384" cy="576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Открытки к Пасхе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104456" cy="583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Открытки к Пасхе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392488" cy="525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Открытки к Пасхе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4032448" cy="52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Пасхальная открытка  в прошлом и настоящем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Пасхальная открытка  в разные времена</dc:title>
  <dc:creator>Наталья</dc:creator>
  <cp:lastModifiedBy>Наталья</cp:lastModifiedBy>
  <cp:revision>8</cp:revision>
  <dcterms:created xsi:type="dcterms:W3CDTF">2016-04-18T12:52:32Z</dcterms:created>
  <dcterms:modified xsi:type="dcterms:W3CDTF">2016-04-18T19:42:09Z</dcterms:modified>
</cp:coreProperties>
</file>