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1" r:id="rId5"/>
    <p:sldId id="274" r:id="rId6"/>
    <p:sldId id="258" r:id="rId7"/>
    <p:sldId id="275" r:id="rId8"/>
    <p:sldId id="259" r:id="rId9"/>
    <p:sldId id="260" r:id="rId10"/>
    <p:sldId id="276" r:id="rId11"/>
    <p:sldId id="261" r:id="rId12"/>
    <p:sldId id="272" r:id="rId13"/>
    <p:sldId id="262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9" autoAdjust="0"/>
    <p:restoredTop sz="94660"/>
  </p:normalViewPr>
  <p:slideViewPr>
    <p:cSldViewPr snapToGrid="0">
      <p:cViewPr varScale="1">
        <p:scale>
          <a:sx n="76" d="100"/>
          <a:sy n="76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7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4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9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4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1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6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4AC95-2246-45CC-A8A4-2F54F1B7BF78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FB917-5A79-4999-BC80-6DEAB9DB7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5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81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932" y="139485"/>
            <a:ext cx="11081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«Открытый урок»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общеобразовательное учреждение прогимназия № 677 Выборгского района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Санкт-Петербурга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9935" y="1660289"/>
            <a:ext cx="9763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«Ладушки, ладушки, мы в гостях у сказочки»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(организации игровой деятельности по русским народным сказкам с детьми раннего дошкольного возраста)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3526" y="4444192"/>
            <a:ext cx="6328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групп раннего возраста</a:t>
            </a:r>
          </a:p>
          <a:p>
            <a:pPr algn="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Халиулина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Ралько Т. Н. 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Нестерова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Перова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Липина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Катульская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" y="32271"/>
            <a:ext cx="12204965" cy="68897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76359" y="6069188"/>
            <a:ext cx="4233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21373" y="-12491"/>
            <a:ext cx="1847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06" y="36583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5925" y="640222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42741" y="37656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4671" y="358062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3271" y="529210"/>
            <a:ext cx="1153532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 (ноябрь)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Пополнение книжного уголка русскими народными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сказками; подбор разных видов театра по сказкам. Планирование образовательной  и совместно-досуговой деятельности по проекту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Основной (декабрь-апрель)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Рассказывание русских народных сказок с элементами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драматизации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сказок с разными видами театра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Слушание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аудиозаписи сказок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игровой деятельности по сказкам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поделки по каждой сказке (лепка, рисование, аппликация)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Настольно-печатные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игры, игры-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отгадывание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загадок о героях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сказки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Заключительный (апрель)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досуг для детей групп раннего возраста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«Ладушки, ладушки, мы в гостях у сказочки»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5100" y="51047"/>
            <a:ext cx="755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осуществления проекта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78"/>
            <a:ext cx="12204965" cy="68897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6631" y="5956999"/>
            <a:ext cx="4233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досуг «В гостях у сказки»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44061" y="-45360"/>
            <a:ext cx="3230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06" y="36583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906" y="6179593"/>
            <a:ext cx="4440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Оформление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театрального уголка в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группе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50931" y="2948147"/>
            <a:ext cx="30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Подборка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 на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тему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Русские народные сказки».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8" b="8488"/>
          <a:stretch/>
        </p:blipFill>
        <p:spPr>
          <a:xfrm>
            <a:off x="300209" y="309327"/>
            <a:ext cx="3719416" cy="256669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137" y="3880396"/>
            <a:ext cx="3495026" cy="231488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15637" y="2848737"/>
            <a:ext cx="371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Музей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«Русские народные сказки»;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1110" y="3937054"/>
            <a:ext cx="3652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выставок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совместного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творчества по сказкам</a:t>
            </a:r>
            <a:endParaRPr lang="ru-RU" dirty="0"/>
          </a:p>
        </p:txBody>
      </p:sp>
      <p:pic>
        <p:nvPicPr>
          <p:cNvPr id="12" name="Picture 5" descr="S730706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2" t="27053"/>
          <a:stretch/>
        </p:blipFill>
        <p:spPr bwMode="auto">
          <a:xfrm>
            <a:off x="8436904" y="391106"/>
            <a:ext cx="3373076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/>
          <a:stretch/>
        </p:blipFill>
        <p:spPr>
          <a:xfrm>
            <a:off x="271448" y="3594478"/>
            <a:ext cx="3760117" cy="25520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" r="-1" b="20500"/>
          <a:stretch/>
        </p:blipFill>
        <p:spPr>
          <a:xfrm>
            <a:off x="4235262" y="1624948"/>
            <a:ext cx="3918138" cy="231210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003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" y="-31702"/>
            <a:ext cx="12204965" cy="68897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76359" y="6069188"/>
            <a:ext cx="4233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593500" y="22702"/>
            <a:ext cx="8083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совместно-досуговой деятельности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06" y="36583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5925" y="640222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42741" y="37656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 r="9515"/>
          <a:stretch/>
        </p:blipFill>
        <p:spPr>
          <a:xfrm>
            <a:off x="577139" y="707720"/>
            <a:ext cx="4544234" cy="27686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r="833"/>
          <a:stretch/>
        </p:blipFill>
        <p:spPr>
          <a:xfrm>
            <a:off x="535557" y="3765644"/>
            <a:ext cx="4585815" cy="276176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700" y="3726400"/>
            <a:ext cx="4891164" cy="275849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44" y="691229"/>
            <a:ext cx="4984782" cy="278509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0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81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30" y="0"/>
            <a:ext cx="1219252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 проекту</a:t>
            </a:r>
          </a:p>
          <a:p>
            <a:pPr>
              <a:lnSpc>
                <a:spcPct val="150000"/>
              </a:lnSpc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детей к детскому саду, проявление у детей интереса к играм, драматизациям</a:t>
            </a:r>
          </a:p>
          <a:p>
            <a:pPr lvl="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и умение самостоятельно рассказывать сказки «Репка», «Теремок», «Колобок».</a:t>
            </a:r>
          </a:p>
          <a:p>
            <a:pPr lvl="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коммуникативных навыков, развитие моторной и эмоциональной регуляции поведения ребенка.</a:t>
            </a:r>
          </a:p>
          <a:p>
            <a:pPr>
              <a:lnSpc>
                <a:spcPct val="150000"/>
              </a:lnSpc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Составлены психолого-педагогические рекомендации по работе со сказками, подобраны игровые задания и составлена картотека игр. Повышена компетентность педагога по данной теме за счет внедрения проектной деятельности.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планирование совместно-культурно-досуговой деятельности на весь учебный год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предметно-развивающей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по сказкам.</a:t>
            </a:r>
          </a:p>
          <a:p>
            <a:pPr>
              <a:lnSpc>
                <a:spcPct val="150000"/>
              </a:lnSpc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опыта воспитания при помощи сказок, вопросы для размышления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семейных праздников и развлечений, выставок</a:t>
            </a:r>
          </a:p>
        </p:txBody>
      </p:sp>
    </p:spTree>
    <p:extLst>
      <p:ext uri="{BB962C8B-B14F-4D97-AF65-F5344CB8AC3E}">
        <p14:creationId xmlns:p14="http://schemas.microsoft.com/office/powerpoint/2010/main" val="28837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81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30" y="0"/>
            <a:ext cx="12192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7734" y="876581"/>
            <a:ext cx="6096000" cy="37577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сказок есть на свете,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Любят их и взрослые и дети.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сказок можем мы назвать,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Надо чаще сказки вспоминать.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тогда воцарится мир на земле,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Будет лучше и мне и тебе.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 счастливы малыши,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тропинку к их сердечку нашли.</a:t>
            </a:r>
            <a:endParaRPr lang="ru-RU" sz="2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9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21353"/>
            <a:ext cx="680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Определено содержание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методика занятий с детьми раннего возраста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формы работы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совместно-культурно-досуговой деятельности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детьми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раннего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 по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сказкам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40400" y="4635500"/>
            <a:ext cx="645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Представленная система работы с детьми способствует гармонизации их развития, содействует психологическому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благополучию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7" r="3185" b="20833"/>
          <a:stretch/>
        </p:blipFill>
        <p:spPr>
          <a:xfrm>
            <a:off x="7226300" y="699102"/>
            <a:ext cx="4330700" cy="3936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667301"/>
            <a:ext cx="5264026" cy="3486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000" y="-1867"/>
            <a:ext cx="367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1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766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88813"/>
            <a:ext cx="77930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творческий, групповой.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ноябрь-апрель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дети групп раннего возраста №4«Цветные ладошки» и №3«Барбарики»;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Нестерова С. И., Перова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В.А.,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Ралько Т. Н.,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Халиуллина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 педагог-психолог Липина В. В.; музыкальный руководитель Катульская С. 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детей.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2-3 года.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8602" y="-44766"/>
            <a:ext cx="593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проекта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6481" r="8658" b="6481"/>
          <a:stretch/>
        </p:blipFill>
        <p:spPr>
          <a:xfrm>
            <a:off x="8069543" y="516554"/>
            <a:ext cx="3847005" cy="3217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20555" r="201"/>
          <a:stretch/>
        </p:blipFill>
        <p:spPr>
          <a:xfrm>
            <a:off x="6634953" y="4130385"/>
            <a:ext cx="4320961" cy="260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2053" b="6167"/>
          <a:stretch/>
        </p:blipFill>
        <p:spPr>
          <a:xfrm>
            <a:off x="650099" y="4130385"/>
            <a:ext cx="40104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522217"/>
            <a:ext cx="10985863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детства заключается в том, что оно позволяет ребенку в индивидуальных и совместных со взрослыми занятиях осуществлять разные виды свободной деятельности - играть, рисовать, слушать сказки и рассказы, экспериментировать, конструировать, помогать взрослым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9946" y="-44766"/>
            <a:ext cx="593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55" y="2583785"/>
            <a:ext cx="5525308" cy="365961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4" y="2248591"/>
            <a:ext cx="5773344" cy="433000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071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8077" y="0"/>
            <a:ext cx="593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5023" y="399571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надо читать детям сказки?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200" y="4728116"/>
            <a:ext cx="119888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Рассказывание сказок необходимо для жизни ребенка, для его развития, формирования важнейших навыков, для его адаптации в социальном мире, для его последующей духовной самореализации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sz="2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Грабенко</a:t>
            </a:r>
            <a:r>
              <a:rPr lang="ru-RU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«Зачем детям читать сказки»).</a:t>
            </a:r>
            <a:endParaRPr lang="ru-RU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6667" b="22592"/>
          <a:stretch/>
        </p:blipFill>
        <p:spPr>
          <a:xfrm>
            <a:off x="299777" y="1099664"/>
            <a:ext cx="4843723" cy="3628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1099664"/>
            <a:ext cx="4838085" cy="36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5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интереса к сказкам, создание условий для активного использования сказок в деятельности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детей; развитие активности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самостоятельности, эмоциональной отзывчивости к окружающему миру, творческого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потенциала ребенка.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10371" r="695" b="13333"/>
          <a:stretch/>
        </p:blipFill>
        <p:spPr>
          <a:xfrm>
            <a:off x="6095999" y="2549012"/>
            <a:ext cx="5962234" cy="382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2536259"/>
            <a:ext cx="5815370" cy="38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29" y="670221"/>
            <a:ext cx="5969529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детей фольклором по сказкам, с русскими народными сказками «Репка», «Колобок», «Теремок»;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 игровой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основ коммуникативных навыков через взаимодействие с персонажами театров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общения со взрослыми и сверстниками;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эмоциональной отзывчивости, внимания,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любознательности, желания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участвовать в инсценировки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71" y="652218"/>
            <a:ext cx="4077851" cy="3058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18" y="3812107"/>
            <a:ext cx="4013200" cy="3009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40692" y="27502"/>
            <a:ext cx="271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3336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30" y="-12491"/>
            <a:ext cx="121925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педагогов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профессионального уровня педагогов, работающих с детьми раннего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возраста, активное участие в театрализации и игровом взаимодействии с детьми по сказкам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предметно-развивающей среды, обеспечивающую не только совместную театрализовано - игровую деятельность, но и являющую основой самостоятельного творчества каждого ребенка.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планирования работы по проекту по образовательным областям 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совместно-культурно-досуговой деятельности с детьми и их родителями на весь учебный год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07" y="3362296"/>
            <a:ext cx="4973793" cy="3294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2" y="3374996"/>
            <a:ext cx="4941497" cy="32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12491"/>
            <a:ext cx="12192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Получение знаний о влиянии сказок на развитие ребенка через папки-передвижки, информацию на сайте.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Обогатить родительский опыт приемами взаимодействия и сотрудничества с ребенком в семье (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досуги, совместные праздники, выставки совместных работ)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активному участию в проекте (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подготовке к праздникам, изготовление декораций, пошив детских костюмов, включение в народные праздники)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9"/>
          <a:stretch/>
        </p:blipFill>
        <p:spPr>
          <a:xfrm>
            <a:off x="330198" y="2981788"/>
            <a:ext cx="5325250" cy="3571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981" y="2981788"/>
            <a:ext cx="5353309" cy="35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4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790</Words>
  <Application>Microsoft Office PowerPoint</Application>
  <PresentationFormat>Широкоэкранный</PresentationFormat>
  <Paragraphs>88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asus-pc</dc:creator>
  <cp:lastModifiedBy>Windows User</cp:lastModifiedBy>
  <cp:revision>72</cp:revision>
  <dcterms:created xsi:type="dcterms:W3CDTF">2016-05-28T20:08:48Z</dcterms:created>
  <dcterms:modified xsi:type="dcterms:W3CDTF">2017-03-09T09:21:47Z</dcterms:modified>
</cp:coreProperties>
</file>