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5" r:id="rId5"/>
    <p:sldId id="274" r:id="rId6"/>
    <p:sldId id="276" r:id="rId7"/>
    <p:sldId id="278" r:id="rId8"/>
    <p:sldId id="279" r:id="rId9"/>
    <p:sldId id="292" r:id="rId10"/>
    <p:sldId id="293" r:id="rId11"/>
    <p:sldId id="269" r:id="rId12"/>
    <p:sldId id="294" r:id="rId13"/>
    <p:sldId id="277" r:id="rId14"/>
    <p:sldId id="29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FC09-12BF-46E3-A32B-6FBF0CC6A1AD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63B1-4E38-4F65-B935-8B18E91C7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58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9014-F1CE-4F83-9FD5-4BBBCB94A8C9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98AB-90C0-4428-9313-CCF7900F0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0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81510-B1B1-4044-8AEA-B50E42968D87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DD19E-B2B1-4832-AC55-83B2C83BF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DC814-22B2-4457-8D11-232CF64757F4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C8CAD-13BF-4FC3-A502-594CE58B1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01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8D8E-8EEA-4C58-BD55-EDBB19D04210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184B7-E90D-439E-B198-E818AA40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2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10F6-E468-47DD-B607-86F4E9EDE29B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F60F-6712-48C1-83EC-69C83C464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4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464E-93C9-4740-AD26-F942C3806849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4367-1126-43F7-A0E2-1A4EF2A47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5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68D6-C37F-499C-9EA0-A4E1DB9F02C3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0529-BA4D-4AD8-B33A-5AF2939A2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3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A35F-5A7D-4A4C-8DAE-F0F073C45B71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A64F7-D279-4A49-8BAE-34ACB3B63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1651A-9E2D-4F18-9727-C2BF4AD5B520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A61B0-2E0F-4CD2-8BBB-0BF2BD997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7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F13F-A94F-4BA2-8D3C-D94625B09686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045E-EDF5-4593-A8DE-B1D5A8CAF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2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AF7F7A-01D1-40D2-9113-962AAC4EFF6D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A0A7B6-599A-4691-A645-4D50F91F2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5857875"/>
            <a:ext cx="2000250" cy="4714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5857875"/>
            <a:ext cx="2000250" cy="4714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126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8926" y="714356"/>
            <a:ext cx="60510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Симметрия – это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гармония и красота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214313" y="571500"/>
            <a:ext cx="8643937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400" b="1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Симметрия – это соразмерное, пропорциональное расположение частей чего-либо по отношению к центру, прямой или плоскости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142983"/>
            <a:ext cx="3214710" cy="466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7" name="Прямоугольник 8"/>
          <p:cNvSpPr>
            <a:spLocks noChangeArrowheads="1"/>
          </p:cNvSpPr>
          <p:nvPr/>
        </p:nvSpPr>
        <p:spPr bwMode="auto">
          <a:xfrm>
            <a:off x="4857750" y="1214438"/>
            <a:ext cx="3357563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4000" b="1">
                <a:latin typeface="Monotype Corsiva" pitchFamily="66" charset="0"/>
              </a:rPr>
              <a:t>"...быть прекрасным значит быть симметричным и соразмерным".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6286500" y="4929188"/>
            <a:ext cx="192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 i="1">
                <a:latin typeface="Monotype Corsiva" pitchFamily="66" charset="0"/>
              </a:rPr>
              <a:t>Платон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13" y="5857875"/>
            <a:ext cx="2000250" cy="4714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928688" y="1500188"/>
            <a:ext cx="4929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Шевелились у цветка</a:t>
            </a:r>
          </a:p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Все четыре лепестка,</a:t>
            </a:r>
          </a:p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Я сорвать его хотел – </a:t>
            </a:r>
          </a:p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Он вспорхнул и улетел.</a:t>
            </a:r>
          </a:p>
        </p:txBody>
      </p:sp>
      <p:pic>
        <p:nvPicPr>
          <p:cNvPr id="5" name="Рисунок 4" descr="1373211660_babochki22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286000"/>
            <a:ext cx="47625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213" y="6597650"/>
            <a:ext cx="3014662" cy="2603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357313" y="2286000"/>
            <a:ext cx="62865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6600" b="1">
                <a:solidFill>
                  <a:srgbClr val="002060"/>
                </a:solidFill>
                <a:latin typeface="Monotype Corsiva" pitchFamily="66" charset="0"/>
              </a:rPr>
              <a:t>Симметрия </a:t>
            </a:r>
          </a:p>
          <a:p>
            <a:pPr algn="ctr" eaLnBrk="1" hangingPunct="1"/>
            <a:r>
              <a:rPr lang="ru-RU" altLang="ru-RU" sz="6600" b="1">
                <a:solidFill>
                  <a:srgbClr val="002060"/>
                </a:solidFill>
                <a:latin typeface="Monotype Corsiva" pitchFamily="66" charset="0"/>
              </a:rPr>
              <a:t>в живой и неживой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86995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Симметрия в мире растений</a:t>
            </a:r>
          </a:p>
        </p:txBody>
      </p:sp>
      <p:pic>
        <p:nvPicPr>
          <p:cNvPr id="4100" name="Picture 8" descr="http://previews.123rf.com/images/sruce2638/sruce26380510/sruce2638051000010/261080-Close-up-of-a-perfect-red-maple-leaf-isolated-on-pure-white-background-Stock-Phot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000250"/>
            <a:ext cx="4799013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Симметрия в мире растений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pic>
        <p:nvPicPr>
          <p:cNvPr id="512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3013" y="1196975"/>
            <a:ext cx="6424612" cy="5146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989013"/>
            <a:ext cx="8402638" cy="5868987"/>
          </a:xfrm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777686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Симметрия в мире растений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ri-kam.ru/assets/files/1086/peristilnyy-vnutrenniy-dvor-v-hrame-hora-v-edfu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8496300" cy="4630737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1456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Симметрия в архитектуре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Старинные замки - шедевры архитектуры (69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71437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10" y="214290"/>
            <a:ext cx="81456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Симметрия в архитектуре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Железнодорожная станция аэропорта имени Экзюпери в Ли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1428750"/>
            <a:ext cx="752633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14569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Симметрия в архитектуре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214290"/>
            <a:ext cx="59546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Симметрия в быту</a:t>
            </a:r>
          </a:p>
        </p:txBody>
      </p:sp>
      <p:pic>
        <p:nvPicPr>
          <p:cNvPr id="10243" name="Picture 5" descr="http://cdn4.imgbb.ru/user/5/57065/201504/15b8feb7a8ab7d968b1238a86779104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473868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http://vybortech.ru/wp-content/uploads/2015/02/48673_1-1024x102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571750"/>
            <a:ext cx="30718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home24.uz/image/data/Kanctovari/maped/nojnici/464512%20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4714875"/>
            <a:ext cx="3929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Симметрия в мире растений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моделирование</dc:title>
  <dc:creator>1</dc:creator>
  <cp:lastModifiedBy>Надежда Пронская</cp:lastModifiedBy>
  <cp:revision>33</cp:revision>
  <dcterms:created xsi:type="dcterms:W3CDTF">2016-11-20T12:25:56Z</dcterms:created>
  <dcterms:modified xsi:type="dcterms:W3CDTF">2017-03-17T12:36:26Z</dcterms:modified>
</cp:coreProperties>
</file>