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99" r:id="rId3"/>
    <p:sldId id="297" r:id="rId4"/>
    <p:sldId id="258" r:id="rId5"/>
    <p:sldId id="292" r:id="rId6"/>
    <p:sldId id="303" r:id="rId7"/>
    <p:sldId id="294" r:id="rId8"/>
    <p:sldId id="306" r:id="rId9"/>
    <p:sldId id="307" r:id="rId10"/>
    <p:sldId id="308" r:id="rId11"/>
    <p:sldId id="310" r:id="rId12"/>
    <p:sldId id="311" r:id="rId13"/>
    <p:sldId id="295" r:id="rId14"/>
    <p:sldId id="304" r:id="rId15"/>
    <p:sldId id="315" r:id="rId16"/>
    <p:sldId id="305" r:id="rId17"/>
    <p:sldId id="270" r:id="rId18"/>
    <p:sldId id="312" r:id="rId19"/>
    <p:sldId id="316" r:id="rId20"/>
    <p:sldId id="302" r:id="rId21"/>
    <p:sldId id="30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CC00FF"/>
    <a:srgbClr val="0000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13" autoAdjust="0"/>
  </p:normalViewPr>
  <p:slideViewPr>
    <p:cSldViewPr>
      <p:cViewPr>
        <p:scale>
          <a:sx n="64" d="100"/>
          <a:sy n="64" d="100"/>
        </p:scale>
        <p:origin x="-682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AA65-FBB4-4105-978A-F50DE7ACC21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72B7-546E-4914-8F82-6C17C0E5A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04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4056-51E8-45B9-886F-309A799F1FB1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5D0C-CF6C-4A39-92CB-6F5E47130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BAA6-CD61-4A21-B80E-B72E5910DE8A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7910-2130-43D7-919C-E4A79B8EB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73D5-F45A-4CC3-800A-F2055DE091BF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B66D-5412-466C-922F-752BB9DE3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2640-76D9-4626-B993-7617EB117316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E89E-9939-4217-B035-CB1B6F617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66F0-EE31-47C6-9581-ECBE4EB4769F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58FE-C544-4F89-9758-F5DD01A2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419E-E4FF-472C-8FFA-362BDC604ACA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5BB9-30C8-4995-A153-FE637A949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9645-AE0D-4134-8BA7-41119E371213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A80C-2B31-461E-8F62-1F071C992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FC26-13AF-496D-99D9-AB857E5501ED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B8B-C77C-4D9C-9A8D-539BBE349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1E00-5539-479F-9F4C-9A9C1E0522FA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BE62-5F93-4D9B-A2A6-F35871BDB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84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771525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600200"/>
            <a:ext cx="77152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DE766-25CD-40C2-A88C-A808E1EC0F6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029365-3D1C-4D5A-9225-6164F0B32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hyperlink" Target="http://img0.liveinternet.ru/images/attach/c/5/86/559/86559020_large_get72008es74la3vyt2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://img1.liveinternet.ru/images/attach/c/5/86/558/86558985_large_5303df.jpg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5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76;&#1072;&#1085;&#1080;&#1103;%20&#1082;%20&#1091;&#1088;&#1086;&#1082;&#1091;.notebook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79;&#1072;&#1076;&#1072;&#1085;&#1080;&#1103;%20&#1082;%20&#1091;&#1088;&#1086;&#1082;&#1091;.noteboo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9"/>
            <a:ext cx="7056784" cy="2448272"/>
          </a:xfr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/>
            </a:r>
            <a:br>
              <a:rPr lang="ru-RU" sz="7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</a:br>
            <a:r>
              <a:rPr lang="ru-RU" sz="7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/>
            </a:r>
            <a:br>
              <a:rPr lang="ru-RU" sz="7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</a:br>
            <a:r>
              <a:rPr lang="ru-RU" sz="7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/>
            </a:r>
            <a:br>
              <a:rPr lang="ru-RU" sz="7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</a:br>
            <a: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>Интегрированный урок </a:t>
            </a:r>
            <a:b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</a:br>
            <a: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>по СБО и технологии в </a:t>
            </a:r>
            <a:b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</a:br>
            <a: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>5 классе</a:t>
            </a:r>
            <a:b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</a:br>
            <a: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>учителя предметники: Зырянова И.Н.                             </a:t>
            </a:r>
            <a:r>
              <a:rPr lang="ru-RU" sz="4800" dirty="0" err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>Телкова</a:t>
            </a:r>
            <a:r>
              <a:rPr lang="ru-RU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> О.В</a:t>
            </a:r>
            <a:r>
              <a:rPr lang="ru-RU" sz="3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  <a:t>.</a:t>
            </a:r>
            <a:br>
              <a:rPr lang="ru-RU" sz="32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latin typeface="Monotype Corsiva" pitchFamily="66" charset="0"/>
              </a:rPr>
            </a:br>
            <a:endParaRPr lang="ru-RU" sz="7200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6715140" y="4286256"/>
            <a:ext cx="1521973" cy="18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714356"/>
            <a:ext cx="588173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Декоративная</a:t>
            </a:r>
          </a:p>
        </p:txBody>
      </p:sp>
      <p:pic>
        <p:nvPicPr>
          <p:cNvPr id="18434" name="Picture 2" descr="I:\Documents and Settings\Администратор\Мои документы\Загрузки\совр пцуг\11787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00438"/>
            <a:ext cx="1809752" cy="2414888"/>
          </a:xfrm>
          <a:prstGeom prst="rect">
            <a:avLst/>
          </a:prstGeom>
          <a:noFill/>
        </p:spPr>
      </p:pic>
      <p:pic>
        <p:nvPicPr>
          <p:cNvPr id="18435" name="Picture 3" descr="I:\Documents and Settings\Администратор\Мои документы\Загрузки\совр пцуг\button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14488"/>
            <a:ext cx="2071702" cy="2071702"/>
          </a:xfrm>
          <a:prstGeom prst="rect">
            <a:avLst/>
          </a:prstGeom>
          <a:noFill/>
        </p:spPr>
      </p:pic>
      <p:pic>
        <p:nvPicPr>
          <p:cNvPr id="5" name="Рисунок 4" descr="http://4.bp.blogspot.com/-4S6H7qbtzXg/T57lwGlcXfI/AAAAAAAAHsQ/oA3nA_FdSsw/s400/Buttons+Bib+Necklace+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2214578" cy="330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303df (430x316, 23Kb)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643050"/>
            <a:ext cx="2404747" cy="17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et72008es74la3vyt2 (360x262, 20Kb)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000504"/>
            <a:ext cx="2713679" cy="18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00092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Информативная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5" name="Picture 1" descr="I:\Documents and Settings\Администратор\Мои документы\Загрузки\совр пцуг\7f0c8978e0e74028a55a93d229de2957bc722f117990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2886075" cy="1905000"/>
          </a:xfrm>
          <a:prstGeom prst="rect">
            <a:avLst/>
          </a:prstGeom>
          <a:noFill/>
        </p:spPr>
      </p:pic>
      <p:pic>
        <p:nvPicPr>
          <p:cNvPr id="26626" name="Picture 2" descr="I:\Documents and Settings\Администратор\Мои документы\Загрузки\стар пуг\51009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929066"/>
            <a:ext cx="1914535" cy="1921887"/>
          </a:xfrm>
          <a:prstGeom prst="rect">
            <a:avLst/>
          </a:prstGeom>
          <a:noFill/>
        </p:spPr>
      </p:pic>
      <p:pic>
        <p:nvPicPr>
          <p:cNvPr id="26627" name="Picture 3" descr="I:\Documents and Settings\Администратор\Мои документы\Загрузки\стар пуг\1245772155_logopugov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2143140" cy="2143140"/>
          </a:xfrm>
          <a:prstGeom prst="rect">
            <a:avLst/>
          </a:prstGeom>
          <a:noFill/>
        </p:spPr>
      </p:pic>
      <p:pic>
        <p:nvPicPr>
          <p:cNvPr id="26628" name="Picture 4" descr="I:\Documents and Settings\Администратор\Мои документы\Загрузки\стар пуг\b5105fa30c561c24e7da996c4d63aced5ee62278698868.jpg"/>
          <p:cNvPicPr>
            <a:picLocks noChangeAspect="1" noChangeArrowheads="1"/>
          </p:cNvPicPr>
          <p:nvPr/>
        </p:nvPicPr>
        <p:blipFill>
          <a:blip r:embed="rId5" cstate="print"/>
          <a:srcRect l="21833" t="8955" r="26833" b="12686"/>
          <a:stretch>
            <a:fillRect/>
          </a:stretch>
        </p:blipFill>
        <p:spPr bwMode="auto">
          <a:xfrm>
            <a:off x="714348" y="3929066"/>
            <a:ext cx="2000264" cy="2045724"/>
          </a:xfrm>
          <a:prstGeom prst="ellipse">
            <a:avLst/>
          </a:prstGeom>
          <a:noFill/>
        </p:spPr>
      </p:pic>
      <p:pic>
        <p:nvPicPr>
          <p:cNvPr id="26629" name="Picture 5" descr="I:\Documents and Settings\Администратор\Мои документы\Загрузки\pugovica_school1.jpg"/>
          <p:cNvPicPr>
            <a:picLocks noChangeAspect="1" noChangeArrowheads="1"/>
          </p:cNvPicPr>
          <p:nvPr/>
        </p:nvPicPr>
        <p:blipFill>
          <a:blip r:embed="rId6" cstate="print"/>
          <a:srcRect l="5766" t="17105" r="7732" b="10526"/>
          <a:stretch>
            <a:fillRect/>
          </a:stretch>
        </p:blipFill>
        <p:spPr bwMode="auto">
          <a:xfrm>
            <a:off x="3071802" y="4071942"/>
            <a:ext cx="2857519" cy="1785950"/>
          </a:xfrm>
          <a:prstGeom prst="rect">
            <a:avLst/>
          </a:prstGeom>
          <a:noFill/>
        </p:spPr>
      </p:pic>
      <p:pic>
        <p:nvPicPr>
          <p:cNvPr id="26630" name="Picture 6" descr="I:\Documents and Settings\Администратор\Мои документы\Загрузки\827163.thumb.jpg"/>
          <p:cNvPicPr>
            <a:picLocks noChangeAspect="1" noChangeArrowheads="1"/>
          </p:cNvPicPr>
          <p:nvPr/>
        </p:nvPicPr>
        <p:blipFill>
          <a:blip r:embed="rId7" cstate="print"/>
          <a:srcRect l="10577" t="8654" r="8654" b="7692"/>
          <a:stretch>
            <a:fillRect/>
          </a:stretch>
        </p:blipFill>
        <p:spPr bwMode="auto">
          <a:xfrm>
            <a:off x="6072198" y="1785926"/>
            <a:ext cx="1928826" cy="19977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85794"/>
            <a:ext cx="521497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Магическая</a:t>
            </a:r>
          </a:p>
        </p:txBody>
      </p:sp>
      <p:pic>
        <p:nvPicPr>
          <p:cNvPr id="19458" name="Picture 2" descr="I:\Documents and Settings\Администратор\Мои документы\Загрузки\совр пцуг\b6c82ca3d432968f656481defeae8e23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5984" y="2071678"/>
            <a:ext cx="4124325" cy="2867025"/>
          </a:xfrm>
          <a:prstGeom prst="rect">
            <a:avLst/>
          </a:prstGeom>
          <a:noFill/>
        </p:spPr>
      </p:pic>
      <p:pic>
        <p:nvPicPr>
          <p:cNvPr id="19459" name="Рисунок 5" descr="Успех в делах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800000" cy="1800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Рисунок 6" descr="Красота, здоровь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85926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вышение благосостояни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7194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спех в творчеств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7194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14348" y="714356"/>
          <a:ext cx="2755900" cy="2755900"/>
        </p:xfrm>
        <a:graphic>
          <a:graphicData uri="http://schemas.openxmlformats.org/presentationml/2006/ole">
            <p:oleObj spid="_x0000_s36870" name="Image" r:id="rId3" imgW="2755556" imgH="2755556" progId="">
              <p:embed/>
            </p:oleObj>
          </a:graphicData>
        </a:graphic>
      </p:graphicFrame>
      <p:pic>
        <p:nvPicPr>
          <p:cNvPr id="10" name="Picture 5" descr="g1985220992"/>
          <p:cNvPicPr>
            <a:picLocks noChangeAspect="1" noChangeArrowheads="1"/>
          </p:cNvPicPr>
          <p:nvPr/>
        </p:nvPicPr>
        <p:blipFill>
          <a:blip r:embed="rId4" cstate="print"/>
          <a:srcRect l="50000" t="1875" b="48125"/>
          <a:stretch>
            <a:fillRect/>
          </a:stretch>
        </p:blipFill>
        <p:spPr bwMode="auto">
          <a:xfrm>
            <a:off x="5286380" y="3071810"/>
            <a:ext cx="2952750" cy="29527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I:\Documents and Settings\Администратор\Мои документы\Загрузки\рорп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13793" r="3448"/>
          <a:stretch>
            <a:fillRect/>
          </a:stretch>
        </p:blipFill>
        <p:spPr bwMode="auto">
          <a:xfrm rot="344047">
            <a:off x="3022828" y="1491410"/>
            <a:ext cx="2857520" cy="3452837"/>
          </a:xfrm>
          <a:prstGeom prst="flowChartInputOutpu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14810" y="500042"/>
            <a:ext cx="350046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Пуговицы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857760"/>
            <a:ext cx="577886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виду бывают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картинки\ЛЮДИ\спорт кар\70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429161" cy="39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100010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упер физкультминутка для урока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8964487" cy="6237312"/>
          </a:xfrm>
        </p:spPr>
      </p:pic>
    </p:spTree>
    <p:extLst>
      <p:ext uri="{BB962C8B-B14F-4D97-AF65-F5344CB8AC3E}">
        <p14:creationId xmlns:p14="http://schemas.microsoft.com/office/powerpoint/2010/main" xmlns="" val="11378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71480"/>
            <a:ext cx="76438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621549"/>
              </p:ext>
            </p:extLst>
          </p:nvPr>
        </p:nvGraphicFramePr>
        <p:xfrm>
          <a:off x="1000100" y="1285860"/>
          <a:ext cx="6858047" cy="43577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79721"/>
                <a:gridCol w="979721"/>
                <a:gridCol w="979721"/>
                <a:gridCol w="979721"/>
                <a:gridCol w="979721"/>
                <a:gridCol w="979721"/>
                <a:gridCol w="979721"/>
              </a:tblGrid>
              <a:tr h="10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10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10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10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76" y="1571612"/>
            <a:ext cx="756235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Н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357299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О</a:t>
            </a:r>
            <a:endParaRPr lang="ru-RU" sz="1600" dirty="0" smtClean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1571612"/>
            <a:ext cx="613359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Ж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714620"/>
            <a:ext cx="613359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Н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71462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</a:t>
            </a:r>
            <a:endParaRPr lang="ru-RU" sz="1600" dirty="0" smtClean="0">
              <a:latin typeface="Arial Black" pitchFamily="34" charset="0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2714620"/>
            <a:ext cx="470483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Ц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3714752"/>
            <a:ext cx="470483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Ы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4857760"/>
            <a:ext cx="541921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Т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4857760"/>
            <a:ext cx="500066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К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4857760"/>
            <a:ext cx="470483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А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3786190"/>
            <a:ext cx="500066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Н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3714752"/>
            <a:ext cx="428628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Ь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810" y="1571612"/>
            <a:ext cx="327607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И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2714620"/>
            <a:ext cx="470483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А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3786190"/>
            <a:ext cx="428628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И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4857760"/>
            <a:ext cx="470483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И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1571612"/>
            <a:ext cx="500066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Г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2" y="2714620"/>
            <a:ext cx="399045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Л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3758057"/>
            <a:ext cx="541921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Т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4857760"/>
            <a:ext cx="470483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К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198" y="1571612"/>
            <a:ext cx="541921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В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636" y="271462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</a:t>
            </a:r>
            <a:endParaRPr lang="ru-RU" sz="1600" dirty="0" smtClean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143636" y="3786190"/>
            <a:ext cx="399045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Ц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5074" y="4857760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Ы</a:t>
            </a:r>
            <a:endParaRPr lang="ru-RU" sz="1600" dirty="0" smtClean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143768" y="1571612"/>
            <a:ext cx="399045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О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768" y="2714620"/>
            <a:ext cx="399045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Г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768" y="3786190"/>
            <a:ext cx="470483" cy="39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itchFamily="34" charset="0"/>
              </a:rPr>
              <a:t>У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2330" y="485776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</a:t>
            </a:r>
            <a:endParaRPr lang="ru-RU" sz="1600" dirty="0" smtClean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449655" y="1982494"/>
            <a:ext cx="207170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464711" y="1982494"/>
            <a:ext cx="0" cy="1230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521093" y="3212976"/>
            <a:ext cx="19288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521093" y="321297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542417" y="1982525"/>
            <a:ext cx="922558" cy="94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414464" y="1963642"/>
            <a:ext cx="0" cy="946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4613855" y="2910635"/>
            <a:ext cx="8006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461414" y="3796002"/>
            <a:ext cx="171018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143504" y="3796003"/>
            <a:ext cx="0" cy="1267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2" idx="3"/>
          </p:cNvCxnSpPr>
          <p:nvPr/>
        </p:nvCxnSpPr>
        <p:spPr>
          <a:xfrm flipH="1" flipV="1">
            <a:off x="4685293" y="5053775"/>
            <a:ext cx="486305" cy="9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7343290" y="1818964"/>
            <a:ext cx="35719" cy="323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6343158" y="1818964"/>
            <a:ext cx="1035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343158" y="1777053"/>
            <a:ext cx="0" cy="3276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3" idx="3"/>
          </p:cNvCxnSpPr>
          <p:nvPr/>
        </p:nvCxnSpPr>
        <p:spPr>
          <a:xfrm flipV="1">
            <a:off x="1756335" y="5053775"/>
            <a:ext cx="1693584" cy="9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6" idx="1"/>
          </p:cNvCxnSpPr>
          <p:nvPr/>
        </p:nvCxnSpPr>
        <p:spPr>
          <a:xfrm flipV="1">
            <a:off x="3286116" y="3910767"/>
            <a:ext cx="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2357422" y="3996650"/>
            <a:ext cx="9286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Техника безопасности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258896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При работе с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ножницами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286124"/>
            <a:ext cx="3352291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714876" y="2357430"/>
            <a:ext cx="335755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При работе с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иглой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323574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E8DB"/>
              </a:clrFrom>
              <a:clrTo>
                <a:srgbClr val="F0E8DB">
                  <a:alpha val="0"/>
                </a:srgbClr>
              </a:clrTo>
            </a:clrChange>
            <a:lum contrast="42000"/>
          </a:blip>
          <a:srcRect l="6250" t="9091" r="23795"/>
          <a:stretch>
            <a:fillRect/>
          </a:stretch>
        </p:blipFill>
        <p:spPr bwMode="auto">
          <a:xfrm>
            <a:off x="714348" y="2214554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6438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Секреты пришивания</a:t>
            </a:r>
          </a:p>
          <a:p>
            <a:pPr algn="ctr"/>
            <a:r>
              <a:rPr lang="ru-RU" sz="5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пуговицы</a:t>
            </a:r>
            <a:endParaRPr lang="ru-RU" sz="5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EDDE"/>
              </a:clrFrom>
              <a:clrTo>
                <a:srgbClr val="F0EDDE">
                  <a:alpha val="0"/>
                </a:srgbClr>
              </a:clrTo>
            </a:clrChange>
            <a:lum contrast="48000"/>
          </a:blip>
          <a:srcRect l="9244" t="5054" r="9155" b="14087"/>
          <a:stretch>
            <a:fillRect/>
          </a:stretch>
        </p:blipFill>
        <p:spPr bwMode="auto">
          <a:xfrm>
            <a:off x="3929058" y="3429000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2866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Способы  пришивания пуговиц</a:t>
            </a:r>
          </a:p>
          <a:p>
            <a:pPr algn="ctr"/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WordArt 22"/>
          <p:cNvSpPr>
            <a:spLocks noChangeArrowheads="1" noChangeShapeType="1" noTextEdit="1"/>
          </p:cNvSpPr>
          <p:nvPr/>
        </p:nvSpPr>
        <p:spPr bwMode="auto">
          <a:xfrm>
            <a:off x="642910" y="3143248"/>
            <a:ext cx="1646237" cy="1136653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Impact"/>
            </a:endParaRPr>
          </a:p>
        </p:txBody>
      </p:sp>
      <p:sp>
        <p:nvSpPr>
          <p:cNvPr id="34" name="WordArt 22"/>
          <p:cNvSpPr>
            <a:spLocks noChangeArrowheads="1" noChangeShapeType="1" noTextEdit="1"/>
          </p:cNvSpPr>
          <p:nvPr/>
        </p:nvSpPr>
        <p:spPr bwMode="auto">
          <a:xfrm>
            <a:off x="3857620" y="1571612"/>
            <a:ext cx="1646237" cy="1208091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Impact"/>
            </a:endParaRPr>
          </a:p>
        </p:txBody>
      </p:sp>
      <p:sp>
        <p:nvSpPr>
          <p:cNvPr id="37" name="WordArt 22"/>
          <p:cNvSpPr>
            <a:spLocks noChangeArrowheads="1" noChangeShapeType="1" noTextEdit="1"/>
          </p:cNvSpPr>
          <p:nvPr/>
        </p:nvSpPr>
        <p:spPr bwMode="auto">
          <a:xfrm>
            <a:off x="4714876" y="3071810"/>
            <a:ext cx="1646237" cy="1208091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Impact"/>
            </a:endParaRPr>
          </a:p>
        </p:txBody>
      </p:sp>
      <p:graphicFrame>
        <p:nvGraphicFramePr>
          <p:cNvPr id="38" name="Group 31"/>
          <p:cNvGraphicFramePr>
            <a:graphicFrameLocks/>
          </p:cNvGraphicFramePr>
          <p:nvPr/>
        </p:nvGraphicFramePr>
        <p:xfrm>
          <a:off x="571473" y="1214421"/>
          <a:ext cx="7643865" cy="4643472"/>
        </p:xfrm>
        <a:graphic>
          <a:graphicData uri="http://schemas.openxmlformats.org/drawingml/2006/table">
            <a:tbl>
              <a:tblPr/>
              <a:tblGrid>
                <a:gridCol w="2547955"/>
                <a:gridCol w="2547955"/>
                <a:gridCol w="2547955"/>
              </a:tblGrid>
              <a:tr h="154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8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357298"/>
            <a:ext cx="1357322" cy="132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364219"/>
            <a:ext cx="1285884" cy="131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1138530" cy="115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928934"/>
            <a:ext cx="12227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928934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977443"/>
            <a:ext cx="1143008" cy="117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500570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429132"/>
            <a:ext cx="1214446" cy="12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500570"/>
            <a:ext cx="1143008" cy="1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8"/>
          <p:cNvGraphicFramePr>
            <a:graphicFrameLocks noChangeAspect="1"/>
          </p:cNvGraphicFramePr>
          <p:nvPr/>
        </p:nvGraphicFramePr>
        <p:xfrm>
          <a:off x="642910" y="571480"/>
          <a:ext cx="2643179" cy="2643179"/>
        </p:xfrm>
        <a:graphic>
          <a:graphicData uri="http://schemas.openxmlformats.org/presentationml/2006/ole">
            <p:oleObj spid="_x0000_s38918" name="Image" r:id="rId3" imgW="2755556" imgH="2755556" progId="">
              <p:embed/>
            </p:oleObj>
          </a:graphicData>
        </a:graphic>
      </p:graphicFrame>
      <p:pic>
        <p:nvPicPr>
          <p:cNvPr id="46" name="Picture 12" descr="1210767450_untitled568a"/>
          <p:cNvPicPr>
            <a:picLocks noChangeAspect="1" noChangeArrowheads="1"/>
          </p:cNvPicPr>
          <p:nvPr/>
        </p:nvPicPr>
        <p:blipFill>
          <a:blip r:embed="rId4" cstate="print"/>
          <a:srcRect l="55667" t="35050" r="4625" b="27151"/>
          <a:stretch>
            <a:fillRect/>
          </a:stretch>
        </p:blipFill>
        <p:spPr bwMode="auto">
          <a:xfrm>
            <a:off x="5786446" y="4071942"/>
            <a:ext cx="23092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292893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ПУГОВИЦЫ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929066"/>
            <a:ext cx="19050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52098" y="1772816"/>
            <a:ext cx="287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задания к уроку.</a:t>
            </a:r>
            <a:r>
              <a:rPr lang="en-US" dirty="0" smtClean="0">
                <a:hlinkClick r:id="rId3" action="ppaction://hlinkfile"/>
              </a:rPr>
              <a:t>notebook</a:t>
            </a: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500034" y="1714488"/>
            <a:ext cx="2016224" cy="2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:\Documents and Settings\Администратор\Мои документы\Загрузки\совр пцуг\11787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857232"/>
            <a:ext cx="2428892" cy="324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000240"/>
            <a:ext cx="6866881" cy="2143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6500826" y="3929066"/>
            <a:ext cx="1643074" cy="2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1985220992"/>
          <p:cNvPicPr>
            <a:picLocks noChangeAspect="1" noChangeArrowheads="1"/>
          </p:cNvPicPr>
          <p:nvPr/>
        </p:nvPicPr>
        <p:blipFill>
          <a:blip r:embed="rId3" cstate="print"/>
          <a:srcRect l="50000" t="1875" b="48125"/>
          <a:stretch>
            <a:fillRect/>
          </a:stretch>
        </p:blipFill>
        <p:spPr bwMode="auto">
          <a:xfrm>
            <a:off x="714348" y="500042"/>
            <a:ext cx="1881180" cy="18811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157161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file"/>
              </a:rPr>
              <a:t>задания к уроку.</a:t>
            </a:r>
            <a:r>
              <a:rPr lang="en-US" sz="2000" dirty="0" smtClean="0">
                <a:hlinkClick r:id="rId2" action="ppaction://hlinkfile"/>
              </a:rPr>
              <a:t>notebook</a:t>
            </a:r>
            <a:endParaRPr lang="ru-RU" sz="2000" dirty="0"/>
          </a:p>
        </p:txBody>
      </p:sp>
      <p:pic>
        <p:nvPicPr>
          <p:cNvPr id="10" name="Picture 4" descr="I:\Documents and Settings\Администратор\Мои документы\Загрузки\стар пуг\b5105fa30c561c24e7da996c4d63aced5ee62278698868.jpg"/>
          <p:cNvPicPr>
            <a:picLocks noChangeAspect="1" noChangeArrowheads="1"/>
          </p:cNvPicPr>
          <p:nvPr/>
        </p:nvPicPr>
        <p:blipFill>
          <a:blip r:embed="rId3" cstate="print"/>
          <a:srcRect l="21833" t="8955" r="26833" b="12686"/>
          <a:stretch>
            <a:fillRect/>
          </a:stretch>
        </p:blipFill>
        <p:spPr bwMode="auto">
          <a:xfrm>
            <a:off x="3143240" y="3786190"/>
            <a:ext cx="2214578" cy="2264909"/>
          </a:xfrm>
          <a:prstGeom prst="ellipse">
            <a:avLst/>
          </a:prstGeom>
          <a:noFill/>
        </p:spPr>
      </p:pic>
      <p:pic>
        <p:nvPicPr>
          <p:cNvPr id="4" name="Picture 15" descr="2a71b7455f34"/>
          <p:cNvPicPr>
            <a:picLocks noChangeAspect="1" noChangeArrowheads="1"/>
          </p:cNvPicPr>
          <p:nvPr/>
        </p:nvPicPr>
        <p:blipFill>
          <a:blip r:embed="rId4" cstate="print"/>
          <a:srcRect t="45035" r="9901"/>
          <a:stretch>
            <a:fillRect/>
          </a:stretch>
        </p:blipFill>
        <p:spPr bwMode="auto">
          <a:xfrm>
            <a:off x="1071538" y="1285860"/>
            <a:ext cx="2714644" cy="22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157016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786058"/>
            <a:ext cx="1991897" cy="181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7772400" cy="1470025"/>
          </a:xfrm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тема урока:</a:t>
            </a:r>
            <a:b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Уход за одеждой. Пришивание </a:t>
            </a:r>
            <a:b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пуговиц.</a:t>
            </a: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sz="7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6643700" y="4286256"/>
            <a:ext cx="1571637" cy="178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6500826" y="4429132"/>
            <a:ext cx="1643074" cy="2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714884"/>
            <a:ext cx="1757041" cy="13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0" y="142852"/>
            <a:ext cx="1643074" cy="2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14480" y="1000108"/>
            <a:ext cx="52325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Пуговица</a:t>
            </a:r>
            <a:r>
              <a:rPr lang="ru-RU" sz="6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214554"/>
            <a:ext cx="71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застёжка на одежде, предназначенная для соединения её частей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1472" y="642918"/>
            <a:ext cx="39837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материалы</a:t>
            </a:r>
            <a:endParaRPr lang="ru-RU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2400" y="2532063"/>
            <a:ext cx="18473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12" descr="1210767450_untitled568a"/>
          <p:cNvPicPr>
            <a:picLocks noChangeAspect="1" noChangeArrowheads="1"/>
          </p:cNvPicPr>
          <p:nvPr/>
        </p:nvPicPr>
        <p:blipFill>
          <a:blip r:embed="rId2" cstate="print"/>
          <a:srcRect l="55667" t="35050" r="4625" b="27151"/>
          <a:stretch>
            <a:fillRect/>
          </a:stretch>
        </p:blipFill>
        <p:spPr bwMode="auto">
          <a:xfrm>
            <a:off x="6294056" y="4429132"/>
            <a:ext cx="1865706" cy="161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2a71b7455f34"/>
          <p:cNvPicPr>
            <a:picLocks noChangeAspect="1" noChangeArrowheads="1"/>
          </p:cNvPicPr>
          <p:nvPr/>
        </p:nvPicPr>
        <p:blipFill>
          <a:blip r:embed="rId3" cstate="print"/>
          <a:srcRect t="45035" r="9901"/>
          <a:stretch>
            <a:fillRect/>
          </a:stretch>
        </p:blipFill>
        <p:spPr bwMode="auto">
          <a:xfrm>
            <a:off x="642910" y="4283942"/>
            <a:ext cx="2286016" cy="185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748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071678"/>
            <a:ext cx="2143140" cy="208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15"/>
          <p:cNvPicPr>
            <a:picLocks noChangeAspect="1" noChangeArrowheads="1"/>
          </p:cNvPicPr>
          <p:nvPr/>
        </p:nvPicPr>
        <p:blipFill>
          <a:blip r:embed="rId5" cstate="print"/>
          <a:srcRect l="4625" t="12187" r="6541" b="19270"/>
          <a:stretch>
            <a:fillRect/>
          </a:stretch>
        </p:blipFill>
        <p:spPr bwMode="auto">
          <a:xfrm>
            <a:off x="5572132" y="642918"/>
            <a:ext cx="2190081" cy="13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71670" y="2428868"/>
            <a:ext cx="256512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Деревянные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00438"/>
            <a:ext cx="32255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Пластмассовые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928934"/>
            <a:ext cx="251062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Стеклянные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785926"/>
            <a:ext cx="30909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Металлические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1285860"/>
            <a:ext cx="22717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Обтяжные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3794" name="Picture 2" descr="I:\Documents and Settings\Администратор\Мои документы\Загрузки\full_1215362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86256"/>
            <a:ext cx="2714644" cy="1783909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endCxn id="13" idx="1"/>
          </p:cNvCxnSpPr>
          <p:nvPr/>
        </p:nvCxnSpPr>
        <p:spPr>
          <a:xfrm>
            <a:off x="1571604" y="1500174"/>
            <a:ext cx="1714512" cy="10885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71604" y="1500174"/>
            <a:ext cx="1071570" cy="64294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1285852" y="1785926"/>
            <a:ext cx="1143008" cy="5715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857224" y="2214554"/>
            <a:ext cx="1500198" cy="714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78563" y="2178835"/>
            <a:ext cx="2071702" cy="7143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7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1472" y="571480"/>
            <a:ext cx="2947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Дизайн </a:t>
            </a:r>
          </a:p>
        </p:txBody>
      </p:sp>
      <p:pic>
        <p:nvPicPr>
          <p:cNvPr id="4" name="Picture 12" descr="pug56747365"/>
          <p:cNvPicPr>
            <a:picLocks noChangeAspect="1" noChangeArrowheads="1"/>
          </p:cNvPicPr>
          <p:nvPr/>
        </p:nvPicPr>
        <p:blipFill>
          <a:blip r:embed="rId2" cstate="print"/>
          <a:srcRect l="2963" t="2434" r="2963" b="17715"/>
          <a:stretch>
            <a:fillRect/>
          </a:stretch>
        </p:blipFill>
        <p:spPr bwMode="auto">
          <a:xfrm>
            <a:off x="714348" y="3571876"/>
            <a:ext cx="2874028" cy="241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9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857620" y="3214686"/>
            <a:ext cx="4237245" cy="28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l_87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714356"/>
            <a:ext cx="25018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786058"/>
            <a:ext cx="1866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Размер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357430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Форма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500174"/>
            <a:ext cx="1290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Цвет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1714480" y="1428736"/>
            <a:ext cx="1214446" cy="12144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1"/>
          </p:cNvCxnSpPr>
          <p:nvPr/>
        </p:nvCxnSpPr>
        <p:spPr>
          <a:xfrm>
            <a:off x="1714480" y="1428736"/>
            <a:ext cx="1857388" cy="45615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1071538" y="2071678"/>
            <a:ext cx="1428760" cy="1428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MD-M03111037313450_c256_front-550x550"/>
          <p:cNvPicPr>
            <a:picLocks noChangeAspect="1" noChangeArrowheads="1"/>
          </p:cNvPicPr>
          <p:nvPr/>
        </p:nvPicPr>
        <p:blipFill>
          <a:blip r:embed="rId2" cstate="print"/>
          <a:srcRect l="24188" r="17795"/>
          <a:stretch>
            <a:fillRect/>
          </a:stretch>
        </p:blipFill>
        <p:spPr bwMode="auto">
          <a:xfrm>
            <a:off x="642910" y="3000372"/>
            <a:ext cx="1285884" cy="221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29058" y="500042"/>
            <a:ext cx="4411662" cy="9144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Назначение </a:t>
            </a:r>
          </a:p>
        </p:txBody>
      </p:sp>
      <p:pic>
        <p:nvPicPr>
          <p:cNvPr id="5" name="Picture 13" descr="post-5205-1200071453"/>
          <p:cNvPicPr>
            <a:picLocks noChangeAspect="1" noChangeArrowheads="1"/>
          </p:cNvPicPr>
          <p:nvPr/>
        </p:nvPicPr>
        <p:blipFill>
          <a:blip r:embed="rId3" cstate="print"/>
          <a:srcRect l="16852" r="20186"/>
          <a:stretch>
            <a:fillRect/>
          </a:stretch>
        </p:blipFill>
        <p:spPr bwMode="auto">
          <a:xfrm>
            <a:off x="3571868" y="3643314"/>
            <a:ext cx="1143008" cy="24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3436"/>
          <p:cNvPicPr>
            <a:picLocks noChangeAspect="1" noChangeArrowheads="1"/>
          </p:cNvPicPr>
          <p:nvPr/>
        </p:nvPicPr>
        <p:blipFill>
          <a:blip r:embed="rId4" cstate="print"/>
          <a:srcRect l="7167" r="24777"/>
          <a:stretch>
            <a:fillRect/>
          </a:stretch>
        </p:blipFill>
        <p:spPr bwMode="auto">
          <a:xfrm>
            <a:off x="1928794" y="3500438"/>
            <a:ext cx="1143008" cy="25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bpx-bih037x06gr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93" r="19214"/>
          <a:stretch>
            <a:fillRect/>
          </a:stretch>
        </p:blipFill>
        <p:spPr bwMode="auto">
          <a:xfrm>
            <a:off x="5143504" y="3786190"/>
            <a:ext cx="1145810" cy="23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forma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786190"/>
            <a:ext cx="1623161" cy="2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157016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142984"/>
            <a:ext cx="1706145" cy="155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28860" y="1571612"/>
            <a:ext cx="202972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Плательные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500306"/>
            <a:ext cx="186140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Пальтовые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000240"/>
            <a:ext cx="201850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Костюмные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000372"/>
            <a:ext cx="165622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Брючные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3143248"/>
            <a:ext cx="195919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Форменные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1000108"/>
            <a:ext cx="145103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Детские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3643306" y="1357298"/>
            <a:ext cx="2286016" cy="1428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3"/>
          </p:cNvCxnSpPr>
          <p:nvPr/>
        </p:nvCxnSpPr>
        <p:spPr>
          <a:xfrm rot="10800000" flipV="1">
            <a:off x="4458584" y="1357298"/>
            <a:ext cx="1470739" cy="4759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143504" y="1428736"/>
            <a:ext cx="857256" cy="7143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3"/>
          </p:cNvCxnSpPr>
          <p:nvPr/>
        </p:nvCxnSpPr>
        <p:spPr>
          <a:xfrm rot="5400000">
            <a:off x="4943272" y="1775864"/>
            <a:ext cx="1404617" cy="56748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5072066" y="2214554"/>
            <a:ext cx="1714512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536413" y="1750207"/>
            <a:ext cx="1857388" cy="10715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571612"/>
            <a:ext cx="435700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Утилитарная</a:t>
            </a:r>
          </a:p>
        </p:txBody>
      </p:sp>
      <p:pic>
        <p:nvPicPr>
          <p:cNvPr id="5" name="Picture 6" descr="G:\рисунки\п-цы\0_1a4e6_8377ae2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20494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:\рисунки\п-цы\5162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22494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:\рисунки\п-цы\4905_col77773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210661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714356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Основные функции пуговицы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goviz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pugovizi</Template>
  <TotalTime>1004</TotalTime>
  <Words>99</Words>
  <Application>Microsoft Office PowerPoint</Application>
  <PresentationFormat>Экран (4:3)</PresentationFormat>
  <Paragraphs>72</Paragraphs>
  <Slides>21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pugovizi</vt:lpstr>
      <vt:lpstr>Image</vt:lpstr>
      <vt:lpstr>   Интегрированный урок  по СБО и технологии в  5 классе учителя предметники: Зырянова И.Н.                             Телкова О.В. </vt:lpstr>
      <vt:lpstr>Слайд 2</vt:lpstr>
      <vt:lpstr>Слайд 3</vt:lpstr>
      <vt:lpstr>  тема урока: Уход за одеждой. Пришивание  пуговиц.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Шороховы</dc:creator>
  <cp:lastModifiedBy>1</cp:lastModifiedBy>
  <cp:revision>107</cp:revision>
  <dcterms:created xsi:type="dcterms:W3CDTF">2012-11-16T07:24:02Z</dcterms:created>
  <dcterms:modified xsi:type="dcterms:W3CDTF">2017-01-23T13:23:52Z</dcterms:modified>
</cp:coreProperties>
</file>