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306" r:id="rId5"/>
    <p:sldId id="305" r:id="rId6"/>
    <p:sldId id="258" r:id="rId7"/>
    <p:sldId id="272" r:id="rId8"/>
    <p:sldId id="275" r:id="rId9"/>
    <p:sldId id="263" r:id="rId10"/>
    <p:sldId id="298" r:id="rId11"/>
    <p:sldId id="299" r:id="rId12"/>
    <p:sldId id="308" r:id="rId13"/>
    <p:sldId id="259" r:id="rId14"/>
    <p:sldId id="276" r:id="rId15"/>
    <p:sldId id="303" r:id="rId16"/>
    <p:sldId id="280" r:id="rId17"/>
    <p:sldId id="271" r:id="rId18"/>
    <p:sldId id="301" r:id="rId19"/>
    <p:sldId id="307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DCBF-CA0C-416B-850B-D6FECA78D186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0C22-86C2-412C-8295-DE21FF5A84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DCBF-CA0C-416B-850B-D6FECA78D186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0C22-86C2-412C-8295-DE21FF5A84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DCBF-CA0C-416B-850B-D6FECA78D186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0C22-86C2-412C-8295-DE21FF5A84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DCBF-CA0C-416B-850B-D6FECA78D186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0C22-86C2-412C-8295-DE21FF5A84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DCBF-CA0C-416B-850B-D6FECA78D186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0C22-86C2-412C-8295-DE21FF5A84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DCBF-CA0C-416B-850B-D6FECA78D186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0C22-86C2-412C-8295-DE21FF5A84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DCBF-CA0C-416B-850B-D6FECA78D186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0C22-86C2-412C-8295-DE21FF5A84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DCBF-CA0C-416B-850B-D6FECA78D186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0C22-86C2-412C-8295-DE21FF5A84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DCBF-CA0C-416B-850B-D6FECA78D186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0C22-86C2-412C-8295-DE21FF5A84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DCBF-CA0C-416B-850B-D6FECA78D186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0C22-86C2-412C-8295-DE21FF5A84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DCBF-CA0C-416B-850B-D6FECA78D186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F0C22-86C2-412C-8295-DE21FF5A84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7DCBF-CA0C-416B-850B-D6FECA78D186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F0C22-86C2-412C-8295-DE21FF5A84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2071678"/>
            <a:ext cx="8501122" cy="2928958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ПАЛОЧКИ  -  ВЫРУЧАЛОЧКИ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нетрадиционное    </a:t>
            </a:r>
            <a:endParaRPr lang="ru-RU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оборудование   для  детей.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Картинки по запросу палочки выручалочки мультфильм картинки"/>
          <p:cNvPicPr>
            <a:picLocks noChangeAspect="1" noChangeArrowheads="1"/>
          </p:cNvPicPr>
          <p:nvPr/>
        </p:nvPicPr>
        <p:blipFill>
          <a:blip r:embed="rId2" cstate="print"/>
          <a:srcRect l="23166" t="11598" r="24710" b="14948"/>
          <a:stretch>
            <a:fillRect/>
          </a:stretch>
        </p:blipFill>
        <p:spPr bwMode="auto">
          <a:xfrm>
            <a:off x="428596" y="5214950"/>
            <a:ext cx="1274605" cy="13454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68443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438"/>
          <a:stretch/>
        </p:blipFill>
        <p:spPr>
          <a:xfrm>
            <a:off x="4572000" y="2357430"/>
            <a:ext cx="4165728" cy="3019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ГЕША-ТАНЯ\Desktop\Новая папка (3)\100_56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267732"/>
            <a:ext cx="3929090" cy="2947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643438" y="500042"/>
            <a:ext cx="3643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Ширмы -перегородки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323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1" t="9383" r="28738"/>
          <a:stretch/>
        </p:blipFill>
        <p:spPr>
          <a:xfrm>
            <a:off x="3143240" y="4429132"/>
            <a:ext cx="2635567" cy="2273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0" r="15350"/>
          <a:stretch/>
        </p:blipFill>
        <p:spPr>
          <a:xfrm>
            <a:off x="6012160" y="4437112"/>
            <a:ext cx="2901658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1" r="16926"/>
          <a:stretch/>
        </p:blipFill>
        <p:spPr>
          <a:xfrm>
            <a:off x="323528" y="4437112"/>
            <a:ext cx="2604258" cy="206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G:\интерактивн среда\педсовет\фото\100_6526.JPG"/>
          <p:cNvPicPr/>
          <p:nvPr/>
        </p:nvPicPr>
        <p:blipFill>
          <a:blip r:embed="rId5" cstate="print"/>
          <a:srcRect l="4085" t="12255" r="3243"/>
          <a:stretch>
            <a:fillRect/>
          </a:stretch>
        </p:blipFill>
        <p:spPr bwMode="auto">
          <a:xfrm>
            <a:off x="1835696" y="1916832"/>
            <a:ext cx="307183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000496" y="214290"/>
            <a:ext cx="46434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Делим пространство 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игр по интересам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7982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натолий\Desktop\фото на конкурс\20161227_0748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645024"/>
            <a:ext cx="4248472" cy="2654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Анатолий\Desktop\фото на конкурс\20161227_074521.jpg"/>
          <p:cNvPicPr/>
          <p:nvPr/>
        </p:nvPicPr>
        <p:blipFill>
          <a:blip r:embed="rId3" cstate="print"/>
          <a:srcRect l="15714"/>
          <a:stretch>
            <a:fillRect/>
          </a:stretch>
        </p:blipFill>
        <p:spPr bwMode="auto">
          <a:xfrm>
            <a:off x="539552" y="2924944"/>
            <a:ext cx="3589015" cy="2804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Анатолий\Desktop\фото на конкурс\20170113_165545.jpg"/>
          <p:cNvPicPr/>
          <p:nvPr/>
        </p:nvPicPr>
        <p:blipFill>
          <a:blip r:embed="rId4" cstate="print"/>
          <a:srcRect l="26937"/>
          <a:stretch>
            <a:fillRect/>
          </a:stretch>
        </p:blipFill>
        <p:spPr bwMode="auto">
          <a:xfrm>
            <a:off x="4932040" y="620688"/>
            <a:ext cx="3384376" cy="2562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_5296.JPG"/>
          <p:cNvPicPr>
            <a:picLocks noChangeAspect="1"/>
          </p:cNvPicPr>
          <p:nvPr/>
        </p:nvPicPr>
        <p:blipFill>
          <a:blip r:embed="rId2" cstate="print"/>
          <a:srcRect l="11329" r="9365" b="14400"/>
          <a:stretch>
            <a:fillRect/>
          </a:stretch>
        </p:blipFill>
        <p:spPr>
          <a:xfrm>
            <a:off x="4786314" y="357166"/>
            <a:ext cx="3021406" cy="2445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F:\DCIM\100KM763\100_5311.JPG"/>
          <p:cNvPicPr>
            <a:picLocks noChangeAspect="1" noChangeArrowheads="1"/>
          </p:cNvPicPr>
          <p:nvPr/>
        </p:nvPicPr>
        <p:blipFill>
          <a:blip r:embed="rId3" cstate="print"/>
          <a:srcRect b="8571"/>
          <a:stretch>
            <a:fillRect/>
          </a:stretch>
        </p:blipFill>
        <p:spPr bwMode="auto">
          <a:xfrm>
            <a:off x="5500694" y="3000372"/>
            <a:ext cx="2964677" cy="3614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48" y="3429000"/>
            <a:ext cx="3995936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7"/>
          <p:cNvSpPr txBox="1">
            <a:spLocks/>
          </p:cNvSpPr>
          <p:nvPr/>
        </p:nvSpPr>
        <p:spPr>
          <a:xfrm>
            <a:off x="785786" y="2000240"/>
            <a:ext cx="37862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Палатка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DCIM\100KM763\100_56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714620"/>
            <a:ext cx="3143272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E:\Фото с телефона\фото15-16г\Camera\IMG_20151222_101124.jpg"/>
          <p:cNvPicPr/>
          <p:nvPr/>
        </p:nvPicPr>
        <p:blipFill>
          <a:blip r:embed="rId3" cstate="print"/>
          <a:srcRect l="3528" t="11185" b="18096"/>
          <a:stretch>
            <a:fillRect/>
          </a:stretch>
        </p:blipFill>
        <p:spPr bwMode="auto">
          <a:xfrm>
            <a:off x="5143504" y="2071678"/>
            <a:ext cx="3429024" cy="3234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71472" y="2071678"/>
            <a:ext cx="3643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«Парикмахерская»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2066" y="1000108"/>
            <a:ext cx="3643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«Новогодние катания на лошадях»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0"/>
          <a:stretch/>
        </p:blipFill>
        <p:spPr>
          <a:xfrm>
            <a:off x="5786446" y="2928934"/>
            <a:ext cx="3214710" cy="1920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H:\DCIM\100KM763\100_5696.JPG"/>
          <p:cNvPicPr>
            <a:picLocks noChangeAspect="1" noChangeArrowheads="1"/>
          </p:cNvPicPr>
          <p:nvPr/>
        </p:nvPicPr>
        <p:blipFill>
          <a:blip r:embed="rId3" cstate="print"/>
          <a:srcRect t="7207" b="11114"/>
          <a:stretch>
            <a:fillRect/>
          </a:stretch>
        </p:blipFill>
        <p:spPr bwMode="auto">
          <a:xfrm>
            <a:off x="214282" y="1643050"/>
            <a:ext cx="2230279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H:\DCIM\100KM763\100_56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73880" y="4226724"/>
            <a:ext cx="2071703" cy="2762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G:\интерактивн среда\педсовет\фото\100_6545.JPG"/>
          <p:cNvPicPr/>
          <p:nvPr/>
        </p:nvPicPr>
        <p:blipFill>
          <a:blip r:embed="rId5" cstate="print"/>
          <a:srcRect l="16947" t="22059"/>
          <a:stretch>
            <a:fillRect/>
          </a:stretch>
        </p:blipFill>
        <p:spPr bwMode="auto">
          <a:xfrm>
            <a:off x="3929058" y="4572008"/>
            <a:ext cx="2214578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985"/>
          <a:stretch/>
        </p:blipFill>
        <p:spPr>
          <a:xfrm>
            <a:off x="4643438" y="785794"/>
            <a:ext cx="4184699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G:\интерактивн среда\педсовет\фото\IMG_20161129_164533.jpg"/>
          <p:cNvPicPr/>
          <p:nvPr/>
        </p:nvPicPr>
        <p:blipFill>
          <a:blip r:embed="rId7" cstate="print"/>
          <a:srcRect l="15267" t="26630"/>
          <a:stretch>
            <a:fillRect/>
          </a:stretch>
        </p:blipFill>
        <p:spPr bwMode="auto">
          <a:xfrm>
            <a:off x="2500298" y="2428868"/>
            <a:ext cx="2138580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4"/>
          <p:cNvSpPr txBox="1">
            <a:spLocks/>
          </p:cNvSpPr>
          <p:nvPr/>
        </p:nvSpPr>
        <p:spPr>
          <a:xfrm>
            <a:off x="3714744" y="0"/>
            <a:ext cx="5148064" cy="70609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smtClean="0">
                <a:ln w="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Дети создают своё пространство</a:t>
            </a:r>
            <a:endParaRPr lang="ru-RU" sz="2800" dirty="0">
              <a:ln w="0"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00" r="22438"/>
          <a:stretch/>
        </p:blipFill>
        <p:spPr>
          <a:xfrm>
            <a:off x="6929454" y="5000636"/>
            <a:ext cx="1725987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CIM\100KM763\100_58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268760"/>
            <a:ext cx="3333773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ГЕША-ТАНЯ\AppData\Local\Microsoft\Windows\Temporary Internet Files\Content.Word\IMG_20161201_163247.jpg"/>
          <p:cNvPicPr/>
          <p:nvPr/>
        </p:nvPicPr>
        <p:blipFill>
          <a:blip r:embed="rId3" cstate="print"/>
          <a:srcRect l="11520" t="16947" r="22715" b="19712"/>
          <a:stretch>
            <a:fillRect/>
          </a:stretch>
        </p:blipFill>
        <p:spPr bwMode="auto">
          <a:xfrm>
            <a:off x="6084168" y="476672"/>
            <a:ext cx="2500330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-A627~1\AppData\Local\Temp\Rar$DI00.697\Sight_2016_12_22_110445_3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789040"/>
            <a:ext cx="3071834" cy="2867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G:\интерактивн среда\педсовет\фото\100_65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077072"/>
            <a:ext cx="3460944" cy="2595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ГЕША-ТАНЯ\Desktop\Новая папка (3)\100_5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149080"/>
            <a:ext cx="3143272" cy="235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4" descr="DSC_0165.JPG"/>
          <p:cNvPicPr>
            <a:picLocks noChangeAspect="1"/>
          </p:cNvPicPr>
          <p:nvPr/>
        </p:nvPicPr>
        <p:blipFill>
          <a:blip r:embed="rId3" cstate="print"/>
          <a:srcRect l="3667" r="25441"/>
          <a:stretch>
            <a:fillRect/>
          </a:stretch>
        </p:blipFill>
        <p:spPr>
          <a:xfrm>
            <a:off x="5148064" y="764704"/>
            <a:ext cx="3749891" cy="2974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7"/>
          <p:cNvSpPr txBox="1">
            <a:spLocks/>
          </p:cNvSpPr>
          <p:nvPr/>
        </p:nvSpPr>
        <p:spPr>
          <a:xfrm>
            <a:off x="5220072" y="-243408"/>
            <a:ext cx="37862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Большая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театральная  ширма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7"/>
          <p:cNvSpPr txBox="1">
            <a:spLocks/>
          </p:cNvSpPr>
          <p:nvPr/>
        </p:nvSpPr>
        <p:spPr>
          <a:xfrm>
            <a:off x="2483768" y="3068960"/>
            <a:ext cx="29523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Маленькая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театральная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ширма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Рисунок 7" descr="DSC_0154.JPG"/>
          <p:cNvPicPr>
            <a:picLocks noChangeAspect="1"/>
          </p:cNvPicPr>
          <p:nvPr/>
        </p:nvPicPr>
        <p:blipFill>
          <a:blip r:embed="rId4" cstate="print"/>
          <a:srcRect l="17968" r="17969"/>
          <a:stretch>
            <a:fillRect/>
          </a:stretch>
        </p:blipFill>
        <p:spPr>
          <a:xfrm>
            <a:off x="6372200" y="4437112"/>
            <a:ext cx="2357454" cy="2069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C:\Users\Анатолий\Desktop\фото на конкурс\20170116_140913.jpg"/>
          <p:cNvPicPr/>
          <p:nvPr/>
        </p:nvPicPr>
        <p:blipFill>
          <a:blip r:embed="rId5" cstate="print"/>
          <a:srcRect t="3624" b="15958"/>
          <a:stretch>
            <a:fillRect/>
          </a:stretch>
        </p:blipFill>
        <p:spPr bwMode="auto">
          <a:xfrm>
            <a:off x="251520" y="2492896"/>
            <a:ext cx="2376264" cy="320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Заголовок 7"/>
          <p:cNvSpPr txBox="1">
            <a:spLocks/>
          </p:cNvSpPr>
          <p:nvPr/>
        </p:nvSpPr>
        <p:spPr>
          <a:xfrm>
            <a:off x="0" y="1556792"/>
            <a:ext cx="29523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Костюмерная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ГЕША-ТАНЯ\Desktop\Новая папка (3)\100_5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71678"/>
            <a:ext cx="3924630" cy="2944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7"/>
          <p:cNvSpPr txBox="1">
            <a:spLocks/>
          </p:cNvSpPr>
          <p:nvPr/>
        </p:nvSpPr>
        <p:spPr>
          <a:xfrm>
            <a:off x="428596" y="5286388"/>
            <a:ext cx="37862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Прекрасное место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для  детских  работ</a:t>
            </a:r>
            <a:endParaRPr kumimoji="0" lang="ru-RU" sz="280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Рисунок 4" descr="G:\интерактивн среда\педсовет\фото\100_6458.JPG"/>
          <p:cNvPicPr/>
          <p:nvPr/>
        </p:nvPicPr>
        <p:blipFill>
          <a:blip r:embed="rId3" cstate="print"/>
          <a:srcRect l="-1975" t="10784" r="21670"/>
          <a:stretch>
            <a:fillRect/>
          </a:stretch>
        </p:blipFill>
        <p:spPr bwMode="auto">
          <a:xfrm>
            <a:off x="5000628" y="2000240"/>
            <a:ext cx="3500462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7"/>
          <p:cNvSpPr txBox="1">
            <a:spLocks/>
          </p:cNvSpPr>
          <p:nvPr/>
        </p:nvSpPr>
        <p:spPr>
          <a:xfrm>
            <a:off x="4857752" y="5143512"/>
            <a:ext cx="37862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или   игра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«Попади в цель»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ГЕША-ТАНЯ\Desktop\фото зпрок\IMG_20161201_154912.jpg"/>
          <p:cNvPicPr/>
          <p:nvPr/>
        </p:nvPicPr>
        <p:blipFill>
          <a:blip r:embed="rId2" cstate="print"/>
          <a:srcRect t="14183"/>
          <a:stretch>
            <a:fillRect/>
          </a:stretch>
        </p:blipFill>
        <p:spPr bwMode="auto">
          <a:xfrm>
            <a:off x="428596" y="2143116"/>
            <a:ext cx="2670129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C:\Users\ГЕША-ТАНЯ\Desktop\фото зпрок\IMG_20161201_154812.jpg"/>
          <p:cNvPicPr/>
          <p:nvPr/>
        </p:nvPicPr>
        <p:blipFill>
          <a:blip r:embed="rId3" cstate="print"/>
          <a:srcRect t="16237" b="23384"/>
          <a:stretch>
            <a:fillRect/>
          </a:stretch>
        </p:blipFill>
        <p:spPr bwMode="auto">
          <a:xfrm>
            <a:off x="5292080" y="1484784"/>
            <a:ext cx="3333767" cy="2728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ГЕША-ТАНЯ\Desktop\фото зпрок\IMG_20161201_155429.jpg"/>
          <p:cNvPicPr/>
          <p:nvPr/>
        </p:nvPicPr>
        <p:blipFill>
          <a:blip r:embed="rId4" cstate="print"/>
          <a:srcRect l="11545" t="32716" r="15981" b="31321"/>
          <a:stretch>
            <a:fillRect/>
          </a:stretch>
        </p:blipFill>
        <p:spPr bwMode="auto">
          <a:xfrm>
            <a:off x="3286116" y="4071942"/>
            <a:ext cx="3816424" cy="2559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357522" y="642918"/>
            <a:ext cx="578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 «Чей шарик дальше укатится» 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57620" y="142852"/>
            <a:ext cx="507206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создание  ширмы  необходимы: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крепежи для соединения секций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трубы,   уголки 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  специальный прибор для склеивания труб.</a:t>
            </a:r>
          </a:p>
          <a:p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25" t="-978" r="16870" b="31369"/>
          <a:stretch/>
        </p:blipFill>
        <p:spPr>
          <a:xfrm>
            <a:off x="214282" y="4286256"/>
            <a:ext cx="4357718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714488"/>
            <a:ext cx="2176461" cy="2139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413"/>
          <a:stretch/>
        </p:blipFill>
        <p:spPr>
          <a:xfrm>
            <a:off x="5214942" y="4286256"/>
            <a:ext cx="3623387" cy="2299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929058" y="19288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Трубы нарезаем нужной длины </a:t>
            </a:r>
            <a:b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и   соединяем между собой .                         </a:t>
            </a:r>
            <a:endParaRPr lang="ru-RU" dirty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142984"/>
            <a:ext cx="7772400" cy="1470025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7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7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72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3000372"/>
            <a:ext cx="6400800" cy="175260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ru-RU" sz="7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Творческих успехов!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_5254.JPG"/>
          <p:cNvPicPr>
            <a:picLocks noChangeAspect="1"/>
          </p:cNvPicPr>
          <p:nvPr/>
        </p:nvPicPr>
        <p:blipFill>
          <a:blip r:embed="rId2" cstate="print"/>
          <a:srcRect r="23214"/>
          <a:stretch>
            <a:fillRect/>
          </a:stretch>
        </p:blipFill>
        <p:spPr>
          <a:xfrm>
            <a:off x="1071538" y="1571612"/>
            <a:ext cx="2559862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ГЕША-ТАНЯ\Desktop\Новая папка (3)\100_5644.JPG"/>
          <p:cNvPicPr>
            <a:picLocks noChangeAspect="1" noChangeArrowheads="1"/>
          </p:cNvPicPr>
          <p:nvPr/>
        </p:nvPicPr>
        <p:blipFill>
          <a:blip r:embed="rId3" cstate="print"/>
          <a:srcRect l="13375"/>
          <a:stretch>
            <a:fillRect/>
          </a:stretch>
        </p:blipFill>
        <p:spPr bwMode="auto">
          <a:xfrm>
            <a:off x="571472" y="4357694"/>
            <a:ext cx="2500330" cy="2165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ГЕША-ТАНЯ\Desktop\Новая папка (3)\100_5647.JPG"/>
          <p:cNvPicPr>
            <a:picLocks noChangeAspect="1" noChangeArrowheads="1"/>
          </p:cNvPicPr>
          <p:nvPr/>
        </p:nvPicPr>
        <p:blipFill>
          <a:blip r:embed="rId4" cstate="print"/>
          <a:srcRect l="8491"/>
          <a:stretch>
            <a:fillRect/>
          </a:stretch>
        </p:blipFill>
        <p:spPr bwMode="auto">
          <a:xfrm>
            <a:off x="3500430" y="3714752"/>
            <a:ext cx="3497267" cy="2866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2" name="Picture 2" descr="H:\DCIM\100KM763\100_5643.JPG"/>
          <p:cNvPicPr>
            <a:picLocks noChangeAspect="1" noChangeArrowheads="1"/>
          </p:cNvPicPr>
          <p:nvPr/>
        </p:nvPicPr>
        <p:blipFill>
          <a:blip r:embed="rId5" cstate="print"/>
          <a:srcRect r="19482" b="10937"/>
          <a:stretch>
            <a:fillRect/>
          </a:stretch>
        </p:blipFill>
        <p:spPr bwMode="auto">
          <a:xfrm>
            <a:off x="6072198" y="1428736"/>
            <a:ext cx="2861588" cy="2373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3929058" y="214290"/>
            <a:ext cx="4946340" cy="114300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Дети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могут самостоятельно собирать рамки – для этого в полипропиленовых уголках необходимо рассверлить пространство шире, чтобы спокойно вставлялась трубка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интерактивн среда\педсовет\фото\IMG_20161005_110423.jpg"/>
          <p:cNvPicPr/>
          <p:nvPr/>
        </p:nvPicPr>
        <p:blipFill>
          <a:blip r:embed="rId2" cstate="print"/>
          <a:srcRect b="10292"/>
          <a:stretch>
            <a:fillRect/>
          </a:stretch>
        </p:blipFill>
        <p:spPr bwMode="auto">
          <a:xfrm>
            <a:off x="4143372" y="1571612"/>
            <a:ext cx="2286016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5" descr="F:\DCIM\100KM763\100_5366.JPG"/>
          <p:cNvPicPr>
            <a:picLocks noChangeAspect="1" noChangeArrowheads="1"/>
          </p:cNvPicPr>
          <p:nvPr/>
        </p:nvPicPr>
        <p:blipFill>
          <a:blip r:embed="rId3" cstate="print"/>
          <a:srcRect l="21924" t="25586" r="29248" b="12565"/>
          <a:stretch>
            <a:fillRect/>
          </a:stretch>
        </p:blipFill>
        <p:spPr bwMode="auto">
          <a:xfrm>
            <a:off x="214282" y="2500306"/>
            <a:ext cx="2406333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C:\Users\ГЕША-ТАНЯ\Desktop\мама\выпуск 2016\фото выпускникам\андрей\100_5685.JPG"/>
          <p:cNvPicPr/>
          <p:nvPr/>
        </p:nvPicPr>
        <p:blipFill>
          <a:blip r:embed="rId4" cstate="print"/>
          <a:srcRect l="10960" r="11046"/>
          <a:stretch>
            <a:fillRect/>
          </a:stretch>
        </p:blipFill>
        <p:spPr bwMode="auto">
          <a:xfrm>
            <a:off x="2571736" y="3714752"/>
            <a:ext cx="2500330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G:\интерактивн среда\педсовет\фото\IMG_20161013_0849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857496"/>
            <a:ext cx="235745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14282" y="4929198"/>
            <a:ext cx="232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«Сказочный домик»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6050" y="6143644"/>
            <a:ext cx="212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«Автомастерская»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3438" y="4214818"/>
            <a:ext cx="211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«Семья»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58082" y="5500702"/>
            <a:ext cx="113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«Кухня»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43372" y="21429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Один и тот же домик можно использовать для разных игр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МАМА\фото\педмастерство2015\100_5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204864"/>
            <a:ext cx="2400267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E:\Фото с телефона\фото15-16г\Camera\IMG_20160425_195145.jpg"/>
          <p:cNvPicPr/>
          <p:nvPr/>
        </p:nvPicPr>
        <p:blipFill>
          <a:blip r:embed="rId3" cstate="print"/>
          <a:srcRect t="20930" b="30355"/>
          <a:stretch>
            <a:fillRect/>
          </a:stretch>
        </p:blipFill>
        <p:spPr bwMode="auto">
          <a:xfrm>
            <a:off x="6300192" y="4653136"/>
            <a:ext cx="2498050" cy="1998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G:\интерактивн среда\педсовет\фото\100_6512.JPG"/>
          <p:cNvPicPr/>
          <p:nvPr/>
        </p:nvPicPr>
        <p:blipFill>
          <a:blip r:embed="rId4" cstate="print"/>
          <a:srcRect l="16579" t="19608" r="14136"/>
          <a:stretch>
            <a:fillRect/>
          </a:stretch>
        </p:blipFill>
        <p:spPr bwMode="auto">
          <a:xfrm>
            <a:off x="179512" y="1412776"/>
            <a:ext cx="2379905" cy="2068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G:\интерактивн среда\педсовет\фото\IMG_20160915_085148.jpg"/>
          <p:cNvPicPr/>
          <p:nvPr/>
        </p:nvPicPr>
        <p:blipFill>
          <a:blip r:embed="rId5" cstate="print"/>
          <a:srcRect l="3128" t="14135" r="14042" b="8390"/>
          <a:stretch>
            <a:fillRect/>
          </a:stretch>
        </p:blipFill>
        <p:spPr bwMode="auto">
          <a:xfrm>
            <a:off x="6948264" y="1484784"/>
            <a:ext cx="1928826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ГЕША-ТАНЯ\Desktop\Новая папка (3)\100_56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869160"/>
            <a:ext cx="2294666" cy="1721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C:\Users\ГЕША-ТАНЯ\Desktop\Новая папка (3)\100_5676.JPG"/>
          <p:cNvPicPr>
            <a:picLocks noChangeAspect="1" noChangeArrowheads="1"/>
          </p:cNvPicPr>
          <p:nvPr/>
        </p:nvPicPr>
        <p:blipFill>
          <a:blip r:embed="rId7" cstate="print"/>
          <a:srcRect l="9712" t="10958" r="15816"/>
          <a:stretch>
            <a:fillRect/>
          </a:stretch>
        </p:blipFill>
        <p:spPr bwMode="auto">
          <a:xfrm>
            <a:off x="3851920" y="4365104"/>
            <a:ext cx="2269986" cy="203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571868" y="357166"/>
            <a:ext cx="5143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 разной ткани  шьем самые разные виды транспорта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C:\Users\Анатолий\Desktop\фото на конкурс\20170116_141213.jpg"/>
          <p:cNvPicPr/>
          <p:nvPr/>
        </p:nvPicPr>
        <p:blipFill>
          <a:blip r:embed="rId8" cstate="print"/>
          <a:srcRect t="18393" b="18816"/>
          <a:stretch>
            <a:fillRect/>
          </a:stretch>
        </p:blipFill>
        <p:spPr bwMode="auto">
          <a:xfrm>
            <a:off x="2339752" y="2780928"/>
            <a:ext cx="1783457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_5276.JPG"/>
          <p:cNvPicPr>
            <a:picLocks noChangeAspect="1"/>
          </p:cNvPicPr>
          <p:nvPr/>
        </p:nvPicPr>
        <p:blipFill>
          <a:blip r:embed="rId2" cstate="print"/>
          <a:srcRect l="3620" r="4077" b="15540"/>
          <a:stretch>
            <a:fillRect/>
          </a:stretch>
        </p:blipFill>
        <p:spPr>
          <a:xfrm>
            <a:off x="5715008" y="1571612"/>
            <a:ext cx="3226956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F:\DCIM\100KM763\100_5305.JPG"/>
          <p:cNvPicPr>
            <a:picLocks noChangeAspect="1" noChangeArrowheads="1"/>
          </p:cNvPicPr>
          <p:nvPr/>
        </p:nvPicPr>
        <p:blipFill>
          <a:blip r:embed="rId3" cstate="print"/>
          <a:srcRect r="14599" b="13997"/>
          <a:stretch>
            <a:fillRect/>
          </a:stretch>
        </p:blipFill>
        <p:spPr bwMode="auto">
          <a:xfrm>
            <a:off x="6143636" y="4286256"/>
            <a:ext cx="2738954" cy="2068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F:\DCIM\100KM763\100_5286.JPG"/>
          <p:cNvPicPr>
            <a:picLocks noChangeAspect="1" noChangeArrowheads="1"/>
          </p:cNvPicPr>
          <p:nvPr/>
        </p:nvPicPr>
        <p:blipFill>
          <a:blip r:embed="rId4" cstate="print"/>
          <a:srcRect r="8432"/>
          <a:stretch>
            <a:fillRect/>
          </a:stretch>
        </p:blipFill>
        <p:spPr bwMode="auto">
          <a:xfrm>
            <a:off x="428596" y="1643050"/>
            <a:ext cx="2928958" cy="2399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ГЕША-ТАНЯ\Desktop\Новая папка (3)\100_56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429132"/>
            <a:ext cx="2857436" cy="2143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100_5283.JPG"/>
          <p:cNvPicPr>
            <a:picLocks noChangeAspect="1"/>
          </p:cNvPicPr>
          <p:nvPr/>
        </p:nvPicPr>
        <p:blipFill>
          <a:blip r:embed="rId6" cstate="print"/>
          <a:srcRect l="12565" t="9717" r="10937" b="7275"/>
          <a:stretch>
            <a:fillRect/>
          </a:stretch>
        </p:blipFill>
        <p:spPr>
          <a:xfrm>
            <a:off x="3500430" y="3336282"/>
            <a:ext cx="2286016" cy="3307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5"/>
          <p:cNvSpPr txBox="1">
            <a:spLocks/>
          </p:cNvSpPr>
          <p:nvPr/>
        </p:nvSpPr>
        <p:spPr>
          <a:xfrm>
            <a:off x="3929058" y="214290"/>
            <a:ext cx="494634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Сюжет игры разнообразен – «Путешествие», «Заправка» , «Автосервис», «</a:t>
            </a:r>
            <a:r>
              <a:rPr lang="ru-RU" sz="2800" dirty="0" err="1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Автомойка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»…..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DCIM\100KM763\100_5650.JPG"/>
          <p:cNvPicPr>
            <a:picLocks noChangeAspect="1" noChangeArrowheads="1"/>
          </p:cNvPicPr>
          <p:nvPr/>
        </p:nvPicPr>
        <p:blipFill>
          <a:blip r:embed="rId2" cstate="print"/>
          <a:srcRect l="15820"/>
          <a:stretch>
            <a:fillRect/>
          </a:stretch>
        </p:blipFill>
        <p:spPr bwMode="auto">
          <a:xfrm>
            <a:off x="1785918" y="1571612"/>
            <a:ext cx="2928958" cy="2609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3929058" y="214290"/>
            <a:ext cx="494634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Сюжетно-ролевая игра  «Пожарные»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2" descr="C:\Users\ГЕША-ТАНЯ\Desktop\Новая папка (3)\100_5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357694"/>
            <a:ext cx="3071834" cy="2304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ГЕША-ТАНЯ\Desktop\Новая папка (3)\100_56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500174"/>
            <a:ext cx="3305535" cy="247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 descr="C:\Users\ГЕША-ТАНЯ\Desktop\Новая папка (3)\100_56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214818"/>
            <a:ext cx="3237970" cy="2428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ГЕША-ТАНЯ\Desktop\Новая папка (3)\100_5676.JPG"/>
          <p:cNvPicPr>
            <a:picLocks noChangeAspect="1" noChangeArrowheads="1"/>
          </p:cNvPicPr>
          <p:nvPr/>
        </p:nvPicPr>
        <p:blipFill>
          <a:blip r:embed="rId2" cstate="print"/>
          <a:srcRect l="9712" t="10958" r="15816"/>
          <a:stretch>
            <a:fillRect/>
          </a:stretch>
        </p:blipFill>
        <p:spPr bwMode="auto">
          <a:xfrm>
            <a:off x="285720" y="1643050"/>
            <a:ext cx="2571768" cy="2306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ГЕША-ТАНЯ\Desktop\Новая папка (3)\100_5677.JPG"/>
          <p:cNvPicPr>
            <a:picLocks noChangeAspect="1" noChangeArrowheads="1"/>
          </p:cNvPicPr>
          <p:nvPr/>
        </p:nvPicPr>
        <p:blipFill>
          <a:blip r:embed="rId3" cstate="print"/>
          <a:srcRect l="24363" r="4829"/>
          <a:stretch>
            <a:fillRect/>
          </a:stretch>
        </p:blipFill>
        <p:spPr bwMode="auto">
          <a:xfrm>
            <a:off x="3071802" y="1214422"/>
            <a:ext cx="256248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C:\Users\ГЕША-ТАНЯ\Desktop\Новая папка (3)\100_5678.JPG"/>
          <p:cNvPicPr>
            <a:picLocks noChangeAspect="1" noChangeArrowheads="1"/>
          </p:cNvPicPr>
          <p:nvPr/>
        </p:nvPicPr>
        <p:blipFill>
          <a:blip r:embed="rId4" cstate="print"/>
          <a:srcRect t="23978"/>
          <a:stretch>
            <a:fillRect/>
          </a:stretch>
        </p:blipFill>
        <p:spPr bwMode="auto">
          <a:xfrm>
            <a:off x="285720" y="4143380"/>
            <a:ext cx="4286280" cy="244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5" descr="C:\Users\ГЕША-ТАНЯ\Desktop\Новая папка (3)\100_5680.JPG"/>
          <p:cNvPicPr>
            <a:picLocks noChangeAspect="1" noChangeArrowheads="1"/>
          </p:cNvPicPr>
          <p:nvPr/>
        </p:nvPicPr>
        <p:blipFill>
          <a:blip r:embed="rId5" cstate="print"/>
          <a:srcRect l="13375" b="10922"/>
          <a:stretch>
            <a:fillRect/>
          </a:stretch>
        </p:blipFill>
        <p:spPr bwMode="auto">
          <a:xfrm>
            <a:off x="5286380" y="4143380"/>
            <a:ext cx="3282953" cy="2532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3929058" y="214290"/>
            <a:ext cx="494634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aseline="0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Сюжетно-ролевая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игра на тему «Наша армия»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5" r="5771"/>
          <a:stretch/>
        </p:blipFill>
        <p:spPr>
          <a:xfrm>
            <a:off x="5786446" y="1500174"/>
            <a:ext cx="3148276" cy="1952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CIM\100KM763\100_5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643182"/>
            <a:ext cx="4857784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57224" y="1928802"/>
            <a:ext cx="3643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«Скорая помощь»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F:\DCIM\100KM763\100_5373.JPG"/>
          <p:cNvPicPr>
            <a:picLocks noChangeAspect="1" noChangeArrowheads="1"/>
          </p:cNvPicPr>
          <p:nvPr/>
        </p:nvPicPr>
        <p:blipFill>
          <a:blip r:embed="rId3" cstate="print"/>
          <a:srcRect l="20703" r="18261" b="14192"/>
          <a:stretch>
            <a:fillRect/>
          </a:stretch>
        </p:blipFill>
        <p:spPr bwMode="auto">
          <a:xfrm>
            <a:off x="5572132" y="1643050"/>
            <a:ext cx="3165385" cy="3337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000760" y="928670"/>
            <a:ext cx="2643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«Больница»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9512" y="188640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Смирнова Алена Николаевна 405-593-150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Солоненкина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 Михайловна 240-177-208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Тимошечкина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Лариса Ивановна 405-600-462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Рудниковская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Ольга Леонидовна 405-775-539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48275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Янченко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Валерьевна 240-098-135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1154</TotalTime>
  <Words>565</Words>
  <Application>Microsoft Office PowerPoint</Application>
  <PresentationFormat>Экран (4:3)</PresentationFormat>
  <Paragraphs>139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Спасибо 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ГЕША-ТАНЯ</dc:creator>
  <cp:lastModifiedBy>Татьяна Солоненкина</cp:lastModifiedBy>
  <cp:revision>44</cp:revision>
  <dcterms:created xsi:type="dcterms:W3CDTF">2015-05-12T11:27:08Z</dcterms:created>
  <dcterms:modified xsi:type="dcterms:W3CDTF">2017-01-13T16:59:50Z</dcterms:modified>
</cp:coreProperties>
</file>