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3" r:id="rId3"/>
    <p:sldId id="267" r:id="rId4"/>
    <p:sldId id="258" r:id="rId5"/>
    <p:sldId id="282" r:id="rId6"/>
    <p:sldId id="269" r:id="rId7"/>
    <p:sldId id="273" r:id="rId8"/>
    <p:sldId id="260" r:id="rId9"/>
    <p:sldId id="265" r:id="rId10"/>
    <p:sldId id="28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193D69"/>
    <a:srgbClr val="990000"/>
    <a:srgbClr val="EFF78D"/>
    <a:srgbClr val="FF99FF"/>
    <a:srgbClr val="FF0066"/>
    <a:srgbClr val="6DEE5C"/>
    <a:srgbClr val="E6A4D8"/>
    <a:srgbClr val="F2CE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F5BB0-A489-4A95-8C93-04A582329005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652C-B6EE-40C6-97E4-263B693E2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7ECC7-162B-45FF-BBEC-19190A35D868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37D5-4FA7-44D9-BF6B-5ACF08C3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24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4.jpe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ВИКА\Pictures\открытый урок\4fsgj_3340044_thumbnail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051" name="Picture 3" descr="C:\Users\ВИКА\Pictures\открытый урок\Excess-weight-vector-3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966" y="3429000"/>
            <a:ext cx="4595034" cy="3428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32040" y="404664"/>
            <a:ext cx="3456383" cy="110799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slim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844824"/>
            <a:ext cx="4032447" cy="110799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fat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717031"/>
            <a:ext cx="4427984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healthy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157192"/>
            <a:ext cx="3816424" cy="1015663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unhealthy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            </a:t>
            </a:r>
            <a:r>
              <a:rPr lang="en-US" sz="2800" dirty="0" smtClean="0"/>
              <a:t>                                     </a:t>
            </a:r>
          </a:p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                                                            </a:t>
            </a:r>
            <a:r>
              <a:rPr lang="en-US" sz="3200" b="1" dirty="0" smtClean="0">
                <a:solidFill>
                  <a:srgbClr val="003300"/>
                </a:solidFill>
              </a:rPr>
              <a:t>What is good for</a:t>
            </a:r>
          </a:p>
          <a:p>
            <a:pPr algn="ctr"/>
            <a:r>
              <a:rPr lang="en-US" sz="3200" b="1" dirty="0" smtClean="0">
                <a:solidFill>
                  <a:srgbClr val="003300"/>
                </a:solidFill>
              </a:rPr>
              <a:t>                                                             </a:t>
            </a:r>
          </a:p>
          <a:p>
            <a:pPr algn="ctr"/>
            <a:r>
              <a:rPr lang="en-US" sz="3200" b="1" dirty="0" smtClean="0">
                <a:solidFill>
                  <a:srgbClr val="003300"/>
                </a:solidFill>
              </a:rPr>
              <a:t>                                                      people`s health?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8194" name="Picture 2" descr="C:\Users\ВИКА\Pictures\открытый урок\health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525963" cy="452596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48680"/>
            <a:ext cx="46085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It`s cool to live!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48681"/>
            <a:ext cx="3888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Жить здорово!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 descr="C:\Users\ВИКА\Pictures\открытый урок\kapust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1800200" cy="1728192"/>
          </a:xfrm>
          <a:prstGeom prst="rect">
            <a:avLst/>
          </a:prstGeom>
          <a:noFill/>
        </p:spPr>
      </p:pic>
      <p:pic>
        <p:nvPicPr>
          <p:cNvPr id="5" name="Picture 4" descr="C:\Users\ВИКА\Pictures\открытый урок\108838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2376264" cy="1368152"/>
          </a:xfrm>
          <a:prstGeom prst="rect">
            <a:avLst/>
          </a:prstGeom>
          <a:noFill/>
        </p:spPr>
      </p:pic>
      <p:pic>
        <p:nvPicPr>
          <p:cNvPr id="6" name="Picture 3" descr="C:\Users\ВИКА\Pictures\открытый урок\some-food-to-avoid-when-your-digestive-problems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908720"/>
            <a:ext cx="2016224" cy="1224136"/>
          </a:xfrm>
          <a:prstGeom prst="rect">
            <a:avLst/>
          </a:prstGeom>
          <a:noFill/>
        </p:spPr>
      </p:pic>
      <p:pic>
        <p:nvPicPr>
          <p:cNvPr id="7" name="Picture 2" descr="C:\Users\ВИКА\Pictures\открытый урок\1-970x54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869160"/>
            <a:ext cx="2736304" cy="1584176"/>
          </a:xfrm>
          <a:prstGeom prst="rect">
            <a:avLst/>
          </a:prstGeom>
          <a:noFill/>
        </p:spPr>
      </p:pic>
      <p:pic>
        <p:nvPicPr>
          <p:cNvPr id="8" name="Picture 3" descr="C:\Users\ВИКА\Pictures\открытый урок\42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284984"/>
            <a:ext cx="2232248" cy="1368152"/>
          </a:xfrm>
          <a:prstGeom prst="rect">
            <a:avLst/>
          </a:prstGeom>
          <a:noFill/>
        </p:spPr>
      </p:pic>
      <p:pic>
        <p:nvPicPr>
          <p:cNvPr id="10" name="Picture 5" descr="C:\Users\ВИКА\Pictures\открытый урок\iStock_000016855669Medium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268760"/>
            <a:ext cx="3024336" cy="31683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987824" y="260648"/>
            <a:ext cx="33123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brains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brains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C:\Users\ВИКА\Pictures\открытый урок\185557_html_m7f6d7b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3210074" cy="339177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ВИКА\Pictures\открытый урок\11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132856"/>
            <a:ext cx="1656184" cy="1656184"/>
          </a:xfrm>
          <a:prstGeom prst="rect">
            <a:avLst/>
          </a:prstGeom>
          <a:noFill/>
        </p:spPr>
      </p:pic>
      <p:pic>
        <p:nvPicPr>
          <p:cNvPr id="1027" name="Picture 3" descr="C:\Users\ВИКА\Pictures\открытый урок\21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48680"/>
            <a:ext cx="1823997" cy="1368152"/>
          </a:xfrm>
          <a:prstGeom prst="rect">
            <a:avLst/>
          </a:prstGeom>
          <a:noFill/>
        </p:spPr>
      </p:pic>
      <p:pic>
        <p:nvPicPr>
          <p:cNvPr id="1028" name="Picture 4" descr="C:\Users\ВИКА\Pictures\открытый урок\happy-hour-pome-grnare-web-pic--1-300x300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04864"/>
            <a:ext cx="1656184" cy="1584176"/>
          </a:xfrm>
          <a:prstGeom prst="rect">
            <a:avLst/>
          </a:prstGeom>
          <a:noFill/>
        </p:spPr>
      </p:pic>
      <p:pic>
        <p:nvPicPr>
          <p:cNvPr id="1029" name="Picture 5" descr="C:\Users\ВИКА\Pictures\открытый урок\GrARgtsbXOE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48680"/>
            <a:ext cx="2016224" cy="1368152"/>
          </a:xfrm>
          <a:prstGeom prst="rect">
            <a:avLst/>
          </a:prstGeom>
          <a:noFill/>
        </p:spPr>
      </p:pic>
      <p:pic>
        <p:nvPicPr>
          <p:cNvPr id="11" name="Picture 2" descr="C:\Users\ВИКА\Pictures\открытый урок\artleo.com-2425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941168"/>
            <a:ext cx="2649894" cy="1584176"/>
          </a:xfrm>
          <a:prstGeom prst="rect">
            <a:avLst/>
          </a:prstGeom>
          <a:noFill/>
        </p:spPr>
      </p:pic>
      <p:pic>
        <p:nvPicPr>
          <p:cNvPr id="1031" name="Picture 7" descr="C:\Users\ВИКА\Pictures\открытый урок\5fb1f503-c4e6-488f-8477-8d55339c6e75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77072"/>
            <a:ext cx="2168897" cy="1584176"/>
          </a:xfrm>
          <a:prstGeom prst="rect">
            <a:avLst/>
          </a:prstGeom>
          <a:noFill/>
        </p:spPr>
      </p:pic>
      <p:pic>
        <p:nvPicPr>
          <p:cNvPr id="13" name="Picture 4" descr="C:\Users\ВИКА\Pictures\открытый урок\10883818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149080"/>
            <a:ext cx="2376264" cy="13681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43808" y="188640"/>
            <a:ext cx="33843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heart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ВИКА\Pictures\открытый урок\108838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376264" cy="1368152"/>
          </a:xfrm>
          <a:prstGeom prst="rect">
            <a:avLst/>
          </a:prstGeom>
          <a:noFill/>
        </p:spPr>
      </p:pic>
      <p:pic>
        <p:nvPicPr>
          <p:cNvPr id="5" name="Picture 2" descr="C:\Users\ВИКА\Pictures\открытый урок\artleo.com-2425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304256" cy="1377545"/>
          </a:xfrm>
          <a:prstGeom prst="rect">
            <a:avLst/>
          </a:prstGeom>
          <a:noFill/>
        </p:spPr>
      </p:pic>
      <p:pic>
        <p:nvPicPr>
          <p:cNvPr id="6" name="Picture 3" descr="C:\Users\ВИКА\Pictures\открытый урок\42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2232248" cy="1368152"/>
          </a:xfrm>
          <a:prstGeom prst="rect">
            <a:avLst/>
          </a:prstGeom>
          <a:noFill/>
        </p:spPr>
      </p:pic>
      <p:pic>
        <p:nvPicPr>
          <p:cNvPr id="3" name="Picture 2" descr="C:\Users\ВИКА\Pictures\открытый урок\aceite-oliva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2088232" cy="1386066"/>
          </a:xfrm>
          <a:prstGeom prst="rect">
            <a:avLst/>
          </a:prstGeom>
          <a:noFill/>
        </p:spPr>
      </p:pic>
      <p:pic>
        <p:nvPicPr>
          <p:cNvPr id="3075" name="Picture 3" descr="C:\Users\ВИКА\Pictures\открытый урок\potato_harvesting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276872"/>
            <a:ext cx="2304256" cy="1433759"/>
          </a:xfrm>
          <a:prstGeom prst="rect">
            <a:avLst/>
          </a:prstGeom>
          <a:noFill/>
        </p:spPr>
      </p:pic>
      <p:pic>
        <p:nvPicPr>
          <p:cNvPr id="3077" name="Picture 5" descr="C:\Users\ВИКА\Pictures\открытый урок\Green-Tea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221088"/>
            <a:ext cx="2016224" cy="1419758"/>
          </a:xfrm>
          <a:prstGeom prst="rect">
            <a:avLst/>
          </a:prstGeom>
          <a:noFill/>
        </p:spPr>
      </p:pic>
      <p:pic>
        <p:nvPicPr>
          <p:cNvPr id="11" name="Picture 4" descr="C:\Users\ВИКА\Pictures\открытый урок\9a19591867379f5af51f78ff088a5a4c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509120"/>
            <a:ext cx="1656184" cy="1944216"/>
          </a:xfrm>
          <a:prstGeom prst="rect">
            <a:avLst/>
          </a:prstGeom>
          <a:noFill/>
        </p:spPr>
      </p:pic>
      <p:pic>
        <p:nvPicPr>
          <p:cNvPr id="12" name="Picture 2" descr="C:\Users\ВИКА\Pictures\открытый урок\su-750x75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509120"/>
            <a:ext cx="1651992" cy="1944216"/>
          </a:xfrm>
          <a:prstGeom prst="rect">
            <a:avLst/>
          </a:prstGeom>
          <a:noFill/>
        </p:spPr>
      </p:pic>
      <p:pic>
        <p:nvPicPr>
          <p:cNvPr id="3078" name="Picture 6" descr="C:\Users\ВИКА\Pictures\открытый урок\make-up-no-make-up-e-makijazPL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1196752"/>
            <a:ext cx="2952328" cy="302433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059832" y="188640"/>
            <a:ext cx="30963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skin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ВИКА\Pictures\открытый урок\MaleSkeletonsitting1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2808312" cy="32403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ВИКА\Pictures\открытый урок\19prdts_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196956" cy="1489323"/>
          </a:xfrm>
          <a:prstGeom prst="rect">
            <a:avLst/>
          </a:prstGeom>
          <a:noFill/>
        </p:spPr>
      </p:pic>
      <p:pic>
        <p:nvPicPr>
          <p:cNvPr id="5124" name="Picture 4" descr="C:\Users\ВИКА\Pictures\открытый урок\18100_1811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2388096" cy="1593307"/>
          </a:xfrm>
          <a:prstGeom prst="rect">
            <a:avLst/>
          </a:prstGeom>
          <a:noFill/>
        </p:spPr>
      </p:pic>
      <p:pic>
        <p:nvPicPr>
          <p:cNvPr id="5125" name="Picture 5" descr="C:\Users\ВИКА\Pictures\открытый урок\vbild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09120"/>
            <a:ext cx="1872208" cy="2031874"/>
          </a:xfrm>
          <a:prstGeom prst="rect">
            <a:avLst/>
          </a:prstGeom>
          <a:noFill/>
        </p:spPr>
      </p:pic>
      <p:pic>
        <p:nvPicPr>
          <p:cNvPr id="5126" name="Picture 6" descr="C:\Users\ВИКА\Pictures\открытый урок\Free-Tomato-Vector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653136"/>
            <a:ext cx="1932347" cy="1852638"/>
          </a:xfrm>
          <a:prstGeom prst="rect">
            <a:avLst/>
          </a:prstGeom>
          <a:noFill/>
        </p:spPr>
      </p:pic>
      <p:pic>
        <p:nvPicPr>
          <p:cNvPr id="5127" name="Picture 7" descr="C:\Users\ВИКА\Pictures\открытый урок\900x600_9BN1J8090AK00025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636912"/>
            <a:ext cx="2424642" cy="1500584"/>
          </a:xfrm>
          <a:prstGeom prst="rect">
            <a:avLst/>
          </a:prstGeom>
          <a:noFill/>
        </p:spPr>
      </p:pic>
      <p:pic>
        <p:nvPicPr>
          <p:cNvPr id="10" name="Picture 2" descr="C:\Users\ВИКА\Pictures\открытый урок\dairy-e-liquid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509120"/>
            <a:ext cx="1771353" cy="2024403"/>
          </a:xfrm>
          <a:prstGeom prst="rect">
            <a:avLst/>
          </a:prstGeom>
          <a:noFill/>
        </p:spPr>
      </p:pic>
      <p:pic>
        <p:nvPicPr>
          <p:cNvPr id="11" name="Picture 2" descr="C:\Users\ВИКА\Pictures\открытый урок\S-11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548680"/>
            <a:ext cx="2088232" cy="179371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059832" y="188640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bones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ВИКА\Pictures\открытый урок\mouth odo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3528392" cy="25922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ВИКА\Pictures\открытый урок\pepin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039128" cy="1512168"/>
          </a:xfrm>
          <a:prstGeom prst="rect">
            <a:avLst/>
          </a:prstGeom>
          <a:noFill/>
        </p:spPr>
      </p:pic>
      <p:pic>
        <p:nvPicPr>
          <p:cNvPr id="1027" name="Picture 3" descr="C:\Users\ВИКА\Pictures\открытый урок\UV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448272" cy="1656184"/>
          </a:xfrm>
          <a:prstGeom prst="rect">
            <a:avLst/>
          </a:prstGeom>
          <a:noFill/>
        </p:spPr>
      </p:pic>
      <p:pic>
        <p:nvPicPr>
          <p:cNvPr id="1028" name="Picture 4" descr="C:\Users\ВИКА\Pictures\открытый урок\shrimp_DIAGRAM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365104"/>
            <a:ext cx="2406228" cy="1748613"/>
          </a:xfrm>
          <a:prstGeom prst="rect">
            <a:avLst/>
          </a:prstGeom>
          <a:noFill/>
        </p:spPr>
      </p:pic>
      <p:pic>
        <p:nvPicPr>
          <p:cNvPr id="1029" name="Picture 5" descr="C:\Users\ВИКА\Pictures\открытый урок\59042597_suy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348880"/>
            <a:ext cx="2145342" cy="1512167"/>
          </a:xfrm>
          <a:prstGeom prst="rect">
            <a:avLst/>
          </a:prstGeom>
          <a:noFill/>
        </p:spPr>
      </p:pic>
      <p:pic>
        <p:nvPicPr>
          <p:cNvPr id="1030" name="Picture 6" descr="C:\Users\ВИКА\Pictures\открытый урок\0093.jpg_11652903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348880"/>
            <a:ext cx="2163044" cy="1512168"/>
          </a:xfrm>
          <a:prstGeom prst="rect">
            <a:avLst/>
          </a:prstGeom>
          <a:noFill/>
        </p:spPr>
      </p:pic>
      <p:pic>
        <p:nvPicPr>
          <p:cNvPr id="1031" name="Picture 7" descr="C:\Users\ВИКА\Pictures\открытый урок\archive-fotolia-42155428-subscription-l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293096"/>
            <a:ext cx="2792494" cy="1862261"/>
          </a:xfrm>
          <a:prstGeom prst="rect">
            <a:avLst/>
          </a:prstGeom>
          <a:noFill/>
        </p:spPr>
      </p:pic>
      <p:pic>
        <p:nvPicPr>
          <p:cNvPr id="1032" name="Picture 8" descr="C:\Users\ВИКА\Pictures\открытый урок\211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76672"/>
            <a:ext cx="2089543" cy="15673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797844" y="188641"/>
            <a:ext cx="15483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teeth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ВИКА\Pictures\открытый урок\muscular-system-405141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2448272" cy="32403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4" name="Picture 2" descr="C:\Users\ВИКА\Pictures\открытый урок\900x600_9BN1J8090AK000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2088232" cy="1292384"/>
          </a:xfrm>
          <a:prstGeom prst="rect">
            <a:avLst/>
          </a:prstGeom>
          <a:noFill/>
        </p:spPr>
      </p:pic>
      <p:pic>
        <p:nvPicPr>
          <p:cNvPr id="8195" name="Picture 3" descr="C:\Users\ВИКА\Pictures\открытый урок\лопаточная-частъ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088232" cy="1250727"/>
          </a:xfrm>
          <a:prstGeom prst="rect">
            <a:avLst/>
          </a:prstGeom>
          <a:noFill/>
        </p:spPr>
      </p:pic>
      <p:pic>
        <p:nvPicPr>
          <p:cNvPr id="8196" name="Picture 4" descr="C:\Users\ВИКА\Pictures\открытый урок\tradeboardXoAFW1_im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44824"/>
            <a:ext cx="2016224" cy="1152128"/>
          </a:xfrm>
          <a:prstGeom prst="rect">
            <a:avLst/>
          </a:prstGeom>
          <a:noFill/>
        </p:spPr>
      </p:pic>
      <p:pic>
        <p:nvPicPr>
          <p:cNvPr id="8197" name="Picture 5" descr="C:\Users\ВИКА\Pictures\открытый урок\15879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844824"/>
            <a:ext cx="2160240" cy="1152128"/>
          </a:xfrm>
          <a:prstGeom prst="rect">
            <a:avLst/>
          </a:prstGeom>
          <a:noFill/>
        </p:spPr>
      </p:pic>
      <p:pic>
        <p:nvPicPr>
          <p:cNvPr id="8199" name="Picture 7" descr="C:\Users\ВИКА\Pictures\открытый урок\iStock_000012376015Medium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212976"/>
            <a:ext cx="1944216" cy="1295055"/>
          </a:xfrm>
          <a:prstGeom prst="rect">
            <a:avLst/>
          </a:prstGeom>
          <a:noFill/>
        </p:spPr>
      </p:pic>
      <p:pic>
        <p:nvPicPr>
          <p:cNvPr id="8200" name="Picture 8" descr="C:\Users\ВИКА\Pictures\открытый урок\shutterstock_12019408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797152"/>
            <a:ext cx="2160240" cy="1440160"/>
          </a:xfrm>
          <a:prstGeom prst="rect">
            <a:avLst/>
          </a:prstGeom>
          <a:noFill/>
        </p:spPr>
      </p:pic>
      <p:pic>
        <p:nvPicPr>
          <p:cNvPr id="11" name="Picture 6" descr="C:\Users\ВИКА\Pictures\открытый урок\product_5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653136"/>
            <a:ext cx="1729135" cy="1801143"/>
          </a:xfrm>
          <a:prstGeom prst="rect">
            <a:avLst/>
          </a:prstGeom>
          <a:noFill/>
        </p:spPr>
      </p:pic>
      <p:pic>
        <p:nvPicPr>
          <p:cNvPr id="12" name="Picture 2" descr="C:\Users\ВИКА\Pictures\открытый урок\137405104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3212976"/>
            <a:ext cx="2190383" cy="145649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75856" y="188640"/>
            <a:ext cx="25922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muscles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42" name="Picture 2" descr="C:\Users\ВИКА\Pictures\открытый урок\2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1991121" cy="1493341"/>
          </a:xfrm>
          <a:prstGeom prst="rect">
            <a:avLst/>
          </a:prstGeom>
          <a:noFill/>
        </p:spPr>
      </p:pic>
      <p:pic>
        <p:nvPicPr>
          <p:cNvPr id="10245" name="Picture 5" descr="C:\Users\ВИКА\Pictures\открытый урок\Fotolia_59620568_Subscription_Monthly_M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6672"/>
            <a:ext cx="2104330" cy="1621884"/>
          </a:xfrm>
          <a:prstGeom prst="rect">
            <a:avLst/>
          </a:prstGeom>
          <a:noFill/>
        </p:spPr>
      </p:pic>
      <p:pic>
        <p:nvPicPr>
          <p:cNvPr id="10246" name="Picture 6" descr="C:\Users\ВИКА\Pictures\открытый урок\shutterstock_13462803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2124035" cy="1584176"/>
          </a:xfrm>
          <a:prstGeom prst="rect">
            <a:avLst/>
          </a:prstGeom>
          <a:noFill/>
        </p:spPr>
      </p:pic>
      <p:pic>
        <p:nvPicPr>
          <p:cNvPr id="10247" name="Picture 7" descr="C:\Users\ВИКА\Pictures\открытый урок\artleo.com-397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37112"/>
            <a:ext cx="2573915" cy="1718245"/>
          </a:xfrm>
          <a:prstGeom prst="rect">
            <a:avLst/>
          </a:prstGeom>
          <a:noFill/>
        </p:spPr>
      </p:pic>
      <p:pic>
        <p:nvPicPr>
          <p:cNvPr id="10" name="Picture 3" descr="C:\Users\ВИКА\Pictures\открытый урок\B7F78E4C-5056-BF03-498066206F95275F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437112"/>
            <a:ext cx="2667516" cy="1769170"/>
          </a:xfrm>
          <a:prstGeom prst="rect">
            <a:avLst/>
          </a:prstGeom>
          <a:noFill/>
        </p:spPr>
      </p:pic>
      <p:pic>
        <p:nvPicPr>
          <p:cNvPr id="11" name="Picture 4" descr="C:\Users\ВИКА\Pictures\открытый урок\stxch_kiwi3_webb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492896"/>
            <a:ext cx="1961957" cy="1440160"/>
          </a:xfrm>
          <a:prstGeom prst="rect">
            <a:avLst/>
          </a:prstGeom>
          <a:noFill/>
        </p:spPr>
      </p:pic>
      <p:pic>
        <p:nvPicPr>
          <p:cNvPr id="13" name="Picture 8" descr="C:\Users\ВИКА\Pictures\открытый урок\S-11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149080"/>
            <a:ext cx="2520280" cy="21602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99792" y="188641"/>
            <a:ext cx="3672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eyes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КА\Pictures\открытый урок\phoca_thumb_l_1240%2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276872"/>
            <a:ext cx="77768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YOU ARE</a:t>
            </a:r>
          </a:p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WHAT YOU EAT!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 descr="C:\Users\ВИКА\Pictures\открытый урок\560b650377bcc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320480" cy="49685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39552" y="260648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People`s  lifestyle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1844824"/>
            <a:ext cx="252028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work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2924944"/>
            <a:ext cx="252028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sport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52120" y="4005064"/>
            <a:ext cx="252028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hobbies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5085184"/>
            <a:ext cx="252028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Pictures\открытый урок\dT48MArXc[1]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692697"/>
            <a:ext cx="468052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Food</a:t>
            </a:r>
          </a:p>
          <a:p>
            <a:pPr algn="ctr"/>
            <a:r>
              <a:rPr 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nd</a:t>
            </a:r>
          </a:p>
          <a:p>
            <a:pPr algn="ctr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drinks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ВИКА\Pictures\открытый урок\Philosophers-Socrates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176464" cy="554461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Вертикальный свиток 6"/>
          <p:cNvSpPr/>
          <p:nvPr/>
        </p:nvSpPr>
        <p:spPr>
          <a:xfrm>
            <a:off x="4860032" y="692696"/>
            <a:ext cx="4104456" cy="5400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Monotype Corsiva" pitchFamily="66" charset="0"/>
              </a:rPr>
              <a:t>“We don`t live to eat,</a:t>
            </a:r>
          </a:p>
          <a:p>
            <a:pPr algn="ctr"/>
            <a:r>
              <a:rPr lang="en-US" sz="4000" b="1" dirty="0">
                <a:latin typeface="Monotype Corsiva" pitchFamily="66" charset="0"/>
              </a:rPr>
              <a:t>b</a:t>
            </a:r>
            <a:r>
              <a:rPr lang="en-US" sz="4000" b="1" dirty="0" smtClean="0">
                <a:latin typeface="Monotype Corsiva" pitchFamily="66" charset="0"/>
              </a:rPr>
              <a:t>ut eat to live.”</a:t>
            </a:r>
          </a:p>
          <a:p>
            <a:pPr algn="ctr"/>
            <a:endParaRPr lang="en-US" sz="4000" b="1" dirty="0">
              <a:latin typeface="Monotype Corsiva" pitchFamily="66" charset="0"/>
            </a:endParaRPr>
          </a:p>
          <a:p>
            <a:pPr algn="ctr"/>
            <a:r>
              <a:rPr lang="en-US" sz="4000" b="1" dirty="0" smtClean="0">
                <a:latin typeface="Monotype Corsiva" pitchFamily="66" charset="0"/>
              </a:rPr>
              <a:t>( </a:t>
            </a:r>
            <a:r>
              <a:rPr lang="en-US" sz="4000" b="1" dirty="0" err="1" smtClean="0">
                <a:latin typeface="Monotype Corsiva" pitchFamily="66" charset="0"/>
              </a:rPr>
              <a:t>Socrat</a:t>
            </a:r>
            <a:r>
              <a:rPr lang="en-US" sz="4000" b="1" dirty="0" smtClean="0">
                <a:latin typeface="Monotype Corsiva" pitchFamily="66" charset="0"/>
              </a:rPr>
              <a:t> )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700808"/>
            <a:ext cx="165618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[ʌ]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pumpkin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butter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nuts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700808"/>
            <a:ext cx="165618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[æ]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cabbage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carrot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apple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700808"/>
            <a:ext cx="165618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[ɪ]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fish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milk</a:t>
            </a:r>
          </a:p>
          <a:p>
            <a:pPr algn="ctr"/>
            <a:r>
              <a:rPr lang="en-US" sz="2400" smtClean="0">
                <a:solidFill>
                  <a:schemeClr val="tx1"/>
                </a:solidFill>
              </a:rPr>
              <a:t>dill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05064"/>
            <a:ext cx="165618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[ı:]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cheese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beans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meat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005064"/>
            <a:ext cx="165618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[</a:t>
            </a:r>
            <a:r>
              <a:rPr lang="el-GR" sz="2400" b="1" dirty="0" smtClean="0">
                <a:solidFill>
                  <a:srgbClr val="C00000"/>
                </a:solidFill>
              </a:rPr>
              <a:t>ͻ:</a:t>
            </a:r>
            <a:r>
              <a:rPr lang="en-US" sz="2400" b="1" dirty="0" smtClean="0">
                <a:solidFill>
                  <a:srgbClr val="C00000"/>
                </a:solidFill>
              </a:rPr>
              <a:t>]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sausages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water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salt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4005064"/>
            <a:ext cx="165618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[</a:t>
            </a:r>
            <a:r>
              <a:rPr lang="en-US" sz="2400" b="1" dirty="0" err="1" smtClean="0">
                <a:solidFill>
                  <a:srgbClr val="C00000"/>
                </a:solidFill>
              </a:rPr>
              <a:t>ǝʊ</a:t>
            </a:r>
            <a:r>
              <a:rPr lang="en-US" sz="2400" b="1" dirty="0" smtClean="0">
                <a:solidFill>
                  <a:srgbClr val="C00000"/>
                </a:solidFill>
              </a:rPr>
              <a:t>]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toast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coke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loaf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76672"/>
            <a:ext cx="367240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Warming -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ВИКА\Pictures\открытый урок\nk_pic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4464496" cy="285660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lephant" pitchFamily="18" charset="0"/>
                <a:cs typeface="Aharoni" pitchFamily="2" charset="-79"/>
              </a:rPr>
              <a:t>In what shops and departments can people buy food?</a:t>
            </a:r>
            <a:endParaRPr lang="ru-RU" sz="2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96752"/>
            <a:ext cx="194421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 butcher`s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204864"/>
            <a:ext cx="2016224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the grocer`s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348880"/>
            <a:ext cx="259228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the greengrocer`s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1196752"/>
            <a:ext cx="151216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the dairy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340768"/>
            <a:ext cx="1728192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the baker`s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653136"/>
            <a:ext cx="151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Where?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4653136"/>
            <a:ext cx="130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What?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1" y="2636912"/>
            <a:ext cx="2448271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the fishmonger`s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9612560" y="378904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76672"/>
            <a:ext cx="63486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 algn="ctr"/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88641"/>
            <a:ext cx="7920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Riddles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05273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a drink. It`s black. It`s not tea.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 can drink it with milk.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420888"/>
            <a:ext cx="5245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the name of a fruit.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it is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07707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You smile when you name it.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mouse likes it very much.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ВИКА\Pictures\открытый урок\orange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852936"/>
            <a:ext cx="1440160" cy="1296144"/>
          </a:xfrm>
          <a:prstGeom prst="rect">
            <a:avLst/>
          </a:prstGeom>
          <a:noFill/>
        </p:spPr>
      </p:pic>
      <p:pic>
        <p:nvPicPr>
          <p:cNvPr id="11" name="Picture 3" descr="C:\Users\ВИКА\Pictures\открытый урок\poleznie-svojstva-syra-e141538525056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81128"/>
            <a:ext cx="1728192" cy="1440160"/>
          </a:xfrm>
          <a:prstGeom prst="rect">
            <a:avLst/>
          </a:prstGeom>
          <a:noFill/>
        </p:spPr>
      </p:pic>
      <p:pic>
        <p:nvPicPr>
          <p:cNvPr id="12" name="Picture 2" descr="C:\Users\ВИКА\Pictures\открытый урок\tYyZbHxMQcY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052736"/>
            <a:ext cx="165618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76672"/>
            <a:ext cx="634866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00"/>
                </a:solidFill>
              </a:rPr>
              <a:t>English Proverbs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Too many cooks spoil the broth.</a:t>
            </a:r>
          </a:p>
          <a:p>
            <a:pPr marL="342900" indent="-342900">
              <a:buFontTx/>
              <a:buAutoNum type="arabicParenR"/>
            </a:pPr>
            <a:r>
              <a:rPr lang="en-US" sz="2400" dirty="0" smtClean="0"/>
              <a:t>Half a loaf is better than none.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Hunger is the best sauce.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Tastes differ.</a:t>
            </a:r>
            <a:endParaRPr lang="ru-RU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An apple a day keeps the doctor away.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lphaLcParenR"/>
            </a:pPr>
            <a:r>
              <a:rPr lang="ru-RU" sz="2400" dirty="0" smtClean="0">
                <a:solidFill>
                  <a:srgbClr val="003300"/>
                </a:solidFill>
              </a:rPr>
              <a:t>У семи нянек дитя без глазу.</a:t>
            </a:r>
          </a:p>
          <a:p>
            <a:pPr marL="342900" indent="-342900">
              <a:buAutoNum type="alphaLcParenR"/>
            </a:pPr>
            <a:r>
              <a:rPr lang="ru-RU" sz="2400" dirty="0" smtClean="0">
                <a:solidFill>
                  <a:srgbClr val="003300"/>
                </a:solidFill>
              </a:rPr>
              <a:t>О вкусах не спорят.</a:t>
            </a:r>
          </a:p>
          <a:p>
            <a:pPr marL="342900" indent="-342900">
              <a:buAutoNum type="alphaLcParenR"/>
            </a:pPr>
            <a:r>
              <a:rPr lang="ru-RU" sz="2400" dirty="0" smtClean="0">
                <a:solidFill>
                  <a:srgbClr val="003300"/>
                </a:solidFill>
              </a:rPr>
              <a:t>Яблоко в день гонит доктора в дверь.</a:t>
            </a:r>
          </a:p>
          <a:p>
            <a:pPr marL="457200" indent="-457200"/>
            <a:r>
              <a:rPr lang="en-US" sz="2400" dirty="0" smtClean="0">
                <a:solidFill>
                  <a:srgbClr val="003300"/>
                </a:solidFill>
              </a:rPr>
              <a:t>d) </a:t>
            </a:r>
            <a:r>
              <a:rPr lang="ru-RU" sz="2400" dirty="0" smtClean="0">
                <a:solidFill>
                  <a:srgbClr val="003300"/>
                </a:solidFill>
              </a:rPr>
              <a:t>Лучше синица в руках, чем журавль в небе.</a:t>
            </a:r>
            <a:endParaRPr lang="en-US" sz="2400" dirty="0" smtClean="0">
              <a:solidFill>
                <a:srgbClr val="003300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rgbClr val="003300"/>
                </a:solidFill>
              </a:rPr>
              <a:t>e) </a:t>
            </a:r>
            <a:r>
              <a:rPr lang="ru-RU" sz="2400" dirty="0" smtClean="0">
                <a:solidFill>
                  <a:srgbClr val="003300"/>
                </a:solidFill>
              </a:rPr>
              <a:t>Голод не тётка.</a:t>
            </a:r>
            <a:endParaRPr lang="en-US" sz="2400" dirty="0" smtClean="0">
              <a:solidFill>
                <a:srgbClr val="003300"/>
              </a:solidFill>
            </a:endParaRPr>
          </a:p>
          <a:p>
            <a:pPr marL="457200" indent="-457200"/>
            <a:endParaRPr lang="en-US" sz="2400" dirty="0" smtClean="0">
              <a:solidFill>
                <a:srgbClr val="006600"/>
              </a:solidFill>
            </a:endParaRPr>
          </a:p>
          <a:p>
            <a:pPr marL="457200" indent="-457200" algn="ctr"/>
            <a:r>
              <a:rPr lang="en-US" sz="2400" dirty="0" smtClean="0">
                <a:solidFill>
                  <a:srgbClr val="006600"/>
                </a:solidFill>
              </a:rPr>
              <a:t>  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ВИКА\Pictures\открытый урок\0_6bb52_b1cede89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2696"/>
            <a:ext cx="2664296" cy="1656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2636913"/>
            <a:ext cx="259228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1a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2d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3e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4b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5c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11560" y="620688"/>
            <a:ext cx="3427040" cy="4680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a packet of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a bar of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bag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a loaf of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a jar of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a carton of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 a bottle of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8) a tin of …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ВИКА\Pictures\открытый урок\6001-600x3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2088232" cy="1152128"/>
          </a:xfrm>
          <a:prstGeom prst="rect">
            <a:avLst/>
          </a:prstGeom>
          <a:noFill/>
          <a:effectLst/>
        </p:spPr>
      </p:pic>
      <p:pic>
        <p:nvPicPr>
          <p:cNvPr id="7" name="Picture 4" descr="C:\Users\ВИКА\Pictures\открытый урок\1415632139-e5f7c0344cf68ed2fcfd2d471155ca7f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2656"/>
            <a:ext cx="1872208" cy="1152128"/>
          </a:xfrm>
          <a:prstGeom prst="rect">
            <a:avLst/>
          </a:prstGeom>
          <a:noFill/>
        </p:spPr>
      </p:pic>
      <p:pic>
        <p:nvPicPr>
          <p:cNvPr id="8" name="Picture 3" descr="C:\Users\ВИКА\Pictures\открытый урок\lech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772816"/>
            <a:ext cx="1296144" cy="1368152"/>
          </a:xfrm>
          <a:prstGeom prst="rect">
            <a:avLst/>
          </a:prstGeom>
          <a:noFill/>
        </p:spPr>
      </p:pic>
      <p:pic>
        <p:nvPicPr>
          <p:cNvPr id="9" name="Picture 5" descr="C:\Users\ВИКА\Pictures\открытый урок\thumb_f85d44af7ea8f6e4c958eefade59e371_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772816"/>
            <a:ext cx="1800200" cy="1368152"/>
          </a:xfrm>
          <a:prstGeom prst="rect">
            <a:avLst/>
          </a:prstGeom>
          <a:noFill/>
        </p:spPr>
      </p:pic>
      <p:pic>
        <p:nvPicPr>
          <p:cNvPr id="10" name="Picture 7" descr="C:\Users\ВИКА\Pictures\открытый урок\387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429000"/>
            <a:ext cx="1512168" cy="1296144"/>
          </a:xfrm>
          <a:prstGeom prst="rect">
            <a:avLst/>
          </a:prstGeom>
          <a:noFill/>
        </p:spPr>
      </p:pic>
      <p:pic>
        <p:nvPicPr>
          <p:cNvPr id="11" name="Picture 6" descr="C:\Users\ВИКА\Pictures\открытый урок\9002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429000"/>
            <a:ext cx="1656184" cy="1296144"/>
          </a:xfrm>
          <a:prstGeom prst="rect">
            <a:avLst/>
          </a:prstGeom>
          <a:noFill/>
        </p:spPr>
      </p:pic>
      <p:pic>
        <p:nvPicPr>
          <p:cNvPr id="12" name="Picture 8" descr="C:\Users\ВИКА\Pictures\открытый урок\eG4tLS0xMDAtcDRkZWNmdGh1ZThhamVsb20wYWsueG4tLXAxYWk=!земляничное%20ф145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5013176"/>
            <a:ext cx="1872208" cy="1368152"/>
          </a:xfrm>
          <a:prstGeom prst="rect">
            <a:avLst/>
          </a:prstGeom>
          <a:noFill/>
        </p:spPr>
      </p:pic>
      <p:pic>
        <p:nvPicPr>
          <p:cNvPr id="13" name="Picture 9" descr="C:\Users\ВИКА\Pictures\открытый урок\000699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941168"/>
            <a:ext cx="1800200" cy="14401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67944" y="332656"/>
            <a:ext cx="50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32240" y="332656"/>
            <a:ext cx="521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1772816"/>
            <a:ext cx="47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20272" y="177281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55976" y="3429000"/>
            <a:ext cx="50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76256" y="34290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11960" y="4941168"/>
            <a:ext cx="49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32240" y="4941168"/>
            <a:ext cx="521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521" y="5229200"/>
            <a:ext cx="345638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1g  2f  3a  4b 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5e  6c  7d  8h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325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109</cp:revision>
  <dcterms:created xsi:type="dcterms:W3CDTF">2016-01-25T17:22:42Z</dcterms:created>
  <dcterms:modified xsi:type="dcterms:W3CDTF">2016-07-08T17:12:41Z</dcterms:modified>
</cp:coreProperties>
</file>