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9" r:id="rId3"/>
    <p:sldId id="260" r:id="rId4"/>
    <p:sldId id="258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5" d="100"/>
          <a:sy n="125" d="100"/>
        </p:scale>
        <p:origin x="-1230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horosho-doma.ru/shtory-dlya-zala-v-stile-provans/" TargetMode="External"/><Relationship Id="rId3" Type="http://schemas.openxmlformats.org/officeDocument/2006/relationships/hyperlink" Target="http://gov.cap.ru/SiteMap.aspx?gov_id=102&amp;id=1534547" TargetMode="External"/><Relationship Id="rId7" Type="http://schemas.openxmlformats.org/officeDocument/2006/relationships/hyperlink" Target="http://news.a.ua/World/16752_segodnya_den_materi-zemli!/" TargetMode="External"/><Relationship Id="rId12" Type="http://schemas.openxmlformats.org/officeDocument/2006/relationships/hyperlink" Target="http://www.krasnoyeznamya.ru/pic.php?vrub=rm&amp;pid=51&amp;picid=3404" TargetMode="External"/><Relationship Id="rId2" Type="http://schemas.openxmlformats.org/officeDocument/2006/relationships/hyperlink" Target="http://ya-camaya.ru/holiday.php?id=1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v.cap.ru/SiteMap.aspx?gov_id=81&amp;id=1348773" TargetMode="External"/><Relationship Id="rId11" Type="http://schemas.openxmlformats.org/officeDocument/2006/relationships/hyperlink" Target="http://forum.krasmama.ru/viewtopic.php?highlight=&amp;t=692690" TargetMode="External"/><Relationship Id="rId5" Type="http://schemas.openxmlformats.org/officeDocument/2006/relationships/hyperlink" Target="http://www.anglomania.org/2015/03/mothers-day.html" TargetMode="External"/><Relationship Id="rId10" Type="http://schemas.openxmlformats.org/officeDocument/2006/relationships/hyperlink" Target="http://www.stranamam.ru/post/9390754/" TargetMode="External"/><Relationship Id="rId4" Type="http://schemas.openxmlformats.org/officeDocument/2006/relationships/hyperlink" Target="http://europe-today.ru/2013/10/tury-v-afiny-greciya/" TargetMode="External"/><Relationship Id="rId9" Type="http://schemas.openxmlformats.org/officeDocument/2006/relationships/hyperlink" Target="http://vtemu.by/novosti-v-temu/otkrytki-ko-dnyu-materi-svoimi-rukami-otkrytki-raskraski-i-video-otkrytki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2169994" y="1079878"/>
            <a:ext cx="4804012" cy="4698242"/>
          </a:xfrm>
          <a:prstGeom prst="ellipse">
            <a:avLst/>
          </a:prstGeom>
          <a:solidFill>
            <a:schemeClr val="bg1">
              <a:alpha val="94000"/>
            </a:schemeClr>
          </a:solidFill>
          <a:ln w="180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393064" y="1361363"/>
            <a:ext cx="4357872" cy="4135271"/>
          </a:xfrm>
          <a:prstGeom prst="ellipse">
            <a:avLst/>
          </a:prstGeom>
          <a:noFill/>
          <a:ln w="603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2238301" y="2216290"/>
            <a:ext cx="4667398" cy="250811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sz="5400" b="1" spc="60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ДЕНЬ </a:t>
            </a:r>
            <a:br>
              <a:rPr lang="ru-RU" sz="5400" b="1" spc="60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5400" b="1" spc="60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МАТЕРИ</a:t>
            </a:r>
            <a:endParaRPr lang="ru-RU" sz="5400" b="1" spc="60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13194" y="4051966"/>
            <a:ext cx="3517612" cy="485870"/>
          </a:xfrm>
        </p:spPr>
        <p:txBody>
          <a:bodyPr>
            <a:noAutofit/>
          </a:bodyPr>
          <a:lstStyle/>
          <a:p>
            <a:endParaRPr lang="ru-RU" sz="2000" b="1" dirty="0">
              <a:ln w="12700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262"/>
            <a:ext cx="9144000" cy="716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43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498" y="0"/>
            <a:ext cx="10096638" cy="754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96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939" y="390508"/>
            <a:ext cx="4121581" cy="300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" y="3769994"/>
            <a:ext cx="412833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" y="354483"/>
            <a:ext cx="4063365" cy="304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359" y="3603012"/>
            <a:ext cx="3253742" cy="316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75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Lenovo\Desktop\5d972b7df79f3f0061da3299bddfed5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02" y="1767840"/>
            <a:ext cx="7615428" cy="475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7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Lenovo\Desktop\rm_51_34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740" y="-84179"/>
            <a:ext cx="4594860" cy="682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21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spc="50" dirty="0">
                <a:ln w="11430"/>
                <a:solidFill>
                  <a:srgbClr val="ED7D31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196340"/>
            <a:ext cx="7886700" cy="4980623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ya-camaya.ru/holiday.php?id=135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gov.cap.ru/SiteMap.aspx?gov_id=102&amp;id=1534547</a:t>
            </a:r>
            <a:endParaRPr lang="ru-RU" dirty="0" smtClean="0"/>
          </a:p>
          <a:p>
            <a:r>
              <a:rPr lang="en-US" dirty="0">
                <a:hlinkClick r:id="rId4"/>
              </a:rPr>
              <a:t>http://europe-today.ru/2013/10/tury-v-afiny-greciya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www.anglomania.org/2015/03/mothers-day.html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gov.cap.ru/SiteMap.aspx?gov_id=81&amp;id=1348773</a:t>
            </a:r>
            <a:endParaRPr lang="ru-RU" dirty="0" smtClean="0"/>
          </a:p>
          <a:p>
            <a:r>
              <a:rPr lang="en-US" dirty="0">
                <a:hlinkClick r:id="rId7"/>
              </a:rPr>
              <a:t>http://news.a.ua/World/16752_segodnya_den_materi-zemli</a:t>
            </a:r>
            <a:r>
              <a:rPr lang="en-US" dirty="0" smtClean="0">
                <a:hlinkClick r:id="rId7"/>
              </a:rPr>
              <a:t>!/</a:t>
            </a:r>
            <a:endParaRPr lang="ru-RU" dirty="0" smtClean="0"/>
          </a:p>
          <a:p>
            <a:r>
              <a:rPr lang="en-US" dirty="0">
                <a:hlinkClick r:id="rId8"/>
              </a:rPr>
              <a:t>http://horosho-doma.ru/shtory-dlya-zala-v-stile-provans</a:t>
            </a:r>
            <a:r>
              <a:rPr lang="en-US" dirty="0" smtClean="0">
                <a:hlinkClick r:id="rId8"/>
              </a:rPr>
              <a:t>/</a:t>
            </a:r>
            <a:endParaRPr lang="ru-RU" dirty="0" smtClean="0"/>
          </a:p>
          <a:p>
            <a:r>
              <a:rPr lang="en-US" dirty="0">
                <a:hlinkClick r:id="rId9"/>
              </a:rPr>
              <a:t>http://vtemu.by/novosti-v-temu/otkrytki-ko-dnyu-materi-svoimi-rukami-otkrytki-raskraski-i-video-otkrytki</a:t>
            </a:r>
            <a:r>
              <a:rPr lang="en-US" dirty="0" smtClean="0">
                <a:hlinkClick r:id="rId9"/>
              </a:rPr>
              <a:t>/</a:t>
            </a:r>
            <a:endParaRPr lang="ru-RU" dirty="0" smtClean="0"/>
          </a:p>
          <a:p>
            <a:r>
              <a:rPr lang="en-US" dirty="0">
                <a:hlinkClick r:id="rId10"/>
              </a:rPr>
              <a:t>http://www.stranamam.ru/post/9390754</a:t>
            </a:r>
            <a:r>
              <a:rPr lang="en-US" dirty="0" smtClean="0">
                <a:hlinkClick r:id="rId10"/>
              </a:rPr>
              <a:t>/</a:t>
            </a:r>
            <a:endParaRPr lang="ru-RU" dirty="0" smtClean="0"/>
          </a:p>
          <a:p>
            <a:r>
              <a:rPr lang="en-US" dirty="0">
                <a:hlinkClick r:id="rId11"/>
              </a:rPr>
              <a:t>http://forum.krasmama.ru/viewtopic.php?highlight=&amp;</a:t>
            </a:r>
            <a:r>
              <a:rPr lang="en-US" dirty="0" smtClean="0">
                <a:hlinkClick r:id="rId11"/>
              </a:rPr>
              <a:t>t=692690</a:t>
            </a:r>
            <a:endParaRPr lang="ru-RU" dirty="0" smtClean="0"/>
          </a:p>
          <a:p>
            <a:r>
              <a:rPr lang="en-US" dirty="0">
                <a:hlinkClick r:id="rId12"/>
              </a:rPr>
              <a:t>http://</a:t>
            </a:r>
            <a:r>
              <a:rPr lang="en-US" dirty="0" smtClean="0">
                <a:hlinkClick r:id="rId12"/>
              </a:rPr>
              <a:t>www.krasnoyeznamya.ru/pic.php?vrub=rm&amp;pid=51&amp;picid=3404</a:t>
            </a:r>
            <a:endParaRPr lang="ru-RU" dirty="0" smtClean="0"/>
          </a:p>
          <a:p>
            <a:r>
              <a:rPr lang="ru-RU" dirty="0" smtClean="0"/>
              <a:t>Шаблон </a:t>
            </a:r>
            <a:r>
              <a:rPr lang="en-US" dirty="0" smtClean="0"/>
              <a:t>www.znanio.ru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07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o\Desktop\чистДень матери\мой сценарий прпздника\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65" y="335280"/>
            <a:ext cx="7444636" cy="603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9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660" y="729774"/>
            <a:ext cx="4442460" cy="592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77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496" y="1825625"/>
            <a:ext cx="6527007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87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794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9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221" y="1636809"/>
            <a:ext cx="3859846" cy="424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28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292" y="1729741"/>
            <a:ext cx="6313434" cy="446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9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14" y="1333500"/>
            <a:ext cx="7100397" cy="472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49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156" y="0"/>
            <a:ext cx="97318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11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44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ДЕНЬ  МАТЕРИ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 МАТЕРИ</dc:title>
  <cp:lastModifiedBy>Шеметьева</cp:lastModifiedBy>
  <cp:revision>15</cp:revision>
  <dcterms:created xsi:type="dcterms:W3CDTF">2014-11-21T11:00:06Z</dcterms:created>
  <dcterms:modified xsi:type="dcterms:W3CDTF">2016-11-30T12:31:16Z</dcterms:modified>
</cp:coreProperties>
</file>