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  <p:sldMasterId id="2147483995" r:id="rId2"/>
    <p:sldMasterId id="2147484007" r:id="rId3"/>
    <p:sldMasterId id="2147484058" r:id="rId4"/>
    <p:sldMasterId id="2147484070" r:id="rId5"/>
    <p:sldMasterId id="2147484082" r:id="rId6"/>
    <p:sldMasterId id="2147484172" r:id="rId7"/>
  </p:sldMasterIdLst>
  <p:notesMasterIdLst>
    <p:notesMasterId r:id="rId29"/>
  </p:notesMasterIdLst>
  <p:sldIdLst>
    <p:sldId id="268" r:id="rId8"/>
    <p:sldId id="257" r:id="rId9"/>
    <p:sldId id="262" r:id="rId10"/>
    <p:sldId id="258" r:id="rId11"/>
    <p:sldId id="287" r:id="rId12"/>
    <p:sldId id="288" r:id="rId13"/>
    <p:sldId id="271" r:id="rId14"/>
    <p:sldId id="285" r:id="rId15"/>
    <p:sldId id="272" r:id="rId16"/>
    <p:sldId id="273" r:id="rId17"/>
    <p:sldId id="274" r:id="rId18"/>
    <p:sldId id="275" r:id="rId19"/>
    <p:sldId id="276" r:id="rId20"/>
    <p:sldId id="277" r:id="rId21"/>
    <p:sldId id="289" r:id="rId22"/>
    <p:sldId id="282" r:id="rId23"/>
    <p:sldId id="290" r:id="rId24"/>
    <p:sldId id="291" r:id="rId25"/>
    <p:sldId id="295" r:id="rId26"/>
    <p:sldId id="294" r:id="rId27"/>
    <p:sldId id="29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00"/>
    <a:srgbClr val="006600"/>
    <a:srgbClr val="02A07A"/>
    <a:srgbClr val="FFFF00"/>
    <a:srgbClr val="008E00"/>
    <a:srgbClr val="CC0099"/>
    <a:srgbClr val="00FFFF"/>
    <a:srgbClr val="00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575" autoAdjust="0"/>
  </p:normalViewPr>
  <p:slideViewPr>
    <p:cSldViewPr>
      <p:cViewPr>
        <p:scale>
          <a:sx n="66" d="100"/>
          <a:sy n="66" d="100"/>
        </p:scale>
        <p:origin x="-1002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A33BF0-A674-416A-BC94-FD10AC824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41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32FAE9-9872-449D-8C36-A4F62D5EFD98}" type="slidenum">
              <a:rPr lang="ru-RU" altLang="ru-RU" sz="1200" smtClean="0"/>
              <a:pPr eaLnBrk="1" hangingPunct="1"/>
              <a:t>1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71C18D-BA22-4D93-A0D5-D2CB206E3764}" type="slidenum">
              <a:rPr lang="ru-RU" altLang="ru-RU" sz="1200" smtClean="0"/>
              <a:pPr eaLnBrk="1" hangingPunct="1"/>
              <a:t>10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5DCA42-4E37-4780-9E90-D61AB51E9416}" type="slidenum">
              <a:rPr lang="ru-RU" altLang="ru-RU" sz="1200" smtClean="0"/>
              <a:pPr eaLnBrk="1" hangingPunct="1"/>
              <a:t>11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DC41F0F-D633-441D-8A47-FB797D09A6B9}" type="slidenum">
              <a:rPr lang="ru-RU" altLang="ru-RU" sz="1200" smtClean="0"/>
              <a:pPr eaLnBrk="1" hangingPunct="1"/>
              <a:t>12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53CEEF-BBB5-4312-AC30-77112A18BEC4}" type="slidenum">
              <a:rPr lang="ru-RU" altLang="ru-RU" sz="1200" smtClean="0"/>
              <a:pPr eaLnBrk="1" hangingPunct="1"/>
              <a:t>13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0B8C76-78E1-4E71-9490-9D8EA973F9CF}" type="slidenum">
              <a:rPr lang="ru-RU" altLang="ru-RU" sz="1200" smtClean="0"/>
              <a:pPr eaLnBrk="1" hangingPunct="1"/>
              <a:t>14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2181C1-5263-4CF2-B726-7B901714EF9B}" type="slidenum">
              <a:rPr lang="ru-RU" altLang="ru-RU" sz="1200" smtClean="0">
                <a:solidFill>
                  <a:srgbClr val="000000"/>
                </a:solidFill>
              </a:rPr>
              <a:pPr eaLnBrk="1" hangingPunct="1"/>
              <a:t>15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2212A6-4EEA-4A62-975A-312410B80BD8}" type="slidenum">
              <a:rPr lang="ru-RU" altLang="ru-RU" sz="1200" smtClean="0"/>
              <a:pPr eaLnBrk="1" hangingPunct="1"/>
              <a:t>16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7E4255-D372-4BC9-8248-A6555C468873}" type="slidenum">
              <a:rPr lang="ru-RU" altLang="ru-RU" sz="1200" smtClean="0">
                <a:solidFill>
                  <a:srgbClr val="000000"/>
                </a:solidFill>
              </a:rPr>
              <a:pPr eaLnBrk="1" hangingPunct="1"/>
              <a:t>17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655057-64D1-409E-A751-1A83B897FD94}" type="slidenum">
              <a:rPr lang="ru-RU" altLang="ru-RU" sz="1200" smtClean="0">
                <a:solidFill>
                  <a:srgbClr val="000000"/>
                </a:solidFill>
              </a:rPr>
              <a:pPr eaLnBrk="1" hangingPunct="1"/>
              <a:t>18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34BCCE-0BD4-4122-A481-EA8B59058734}" type="slidenum">
              <a:rPr lang="ru-RU" altLang="ru-RU" sz="1200" smtClean="0">
                <a:solidFill>
                  <a:srgbClr val="000000"/>
                </a:solidFill>
              </a:rPr>
              <a:pPr eaLnBrk="1" hangingPunct="1"/>
              <a:t>19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F8DDF2-C983-4A7E-8911-D8620BBBEB5B}" type="slidenum">
              <a:rPr lang="ru-RU" altLang="ru-RU" sz="1200" smtClean="0"/>
              <a:pPr eaLnBrk="1" hangingPunct="1"/>
              <a:t>2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8B2341-8FC4-4229-AC6B-E1B6533E640E}" type="slidenum">
              <a:rPr lang="ru-RU" altLang="ru-RU" sz="1200" smtClean="0">
                <a:solidFill>
                  <a:srgbClr val="000000"/>
                </a:solidFill>
              </a:rPr>
              <a:pPr eaLnBrk="1" hangingPunct="1"/>
              <a:t>20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8D0502-7DC2-4371-9923-2CA682A53C8B}" type="slidenum">
              <a:rPr lang="ru-RU" altLang="ru-RU" sz="1200" smtClean="0"/>
              <a:pPr eaLnBrk="1" hangingPunct="1"/>
              <a:t>3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A663DD-20AC-4598-A9F7-4C38B879374D}" type="slidenum">
              <a:rPr lang="ru-RU" altLang="ru-RU" sz="1200" smtClean="0"/>
              <a:pPr eaLnBrk="1" hangingPunct="1"/>
              <a:t>4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8417A7-12BC-4F30-9A6C-C5D525502647}" type="slidenum">
              <a:rPr lang="ru-RU" altLang="ru-RU" sz="1200" smtClean="0">
                <a:solidFill>
                  <a:srgbClr val="000000"/>
                </a:solidFill>
              </a:rPr>
              <a:pPr eaLnBrk="1" hangingPunct="1"/>
              <a:t>5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0F3CD2-90D6-4610-B29E-0C9E60E9E85D}" type="slidenum">
              <a:rPr lang="ru-RU" altLang="ru-RU" sz="1200" smtClean="0">
                <a:solidFill>
                  <a:srgbClr val="000000"/>
                </a:solidFill>
              </a:rPr>
              <a:pPr eaLnBrk="1" hangingPunct="1"/>
              <a:t>6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59609B-E58B-4C49-BD7F-0DFC4AFC2F25}" type="slidenum">
              <a:rPr lang="ru-RU" altLang="ru-RU" sz="1200" smtClean="0"/>
              <a:pPr eaLnBrk="1" hangingPunct="1"/>
              <a:t>7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9C963C-349A-4508-941F-9A56AC34FDF9}" type="slidenum">
              <a:rPr lang="ru-RU" altLang="ru-RU" sz="1200" smtClean="0"/>
              <a:pPr eaLnBrk="1" hangingPunct="1"/>
              <a:t>8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DFC8F1-EACA-4215-B362-C2413C683208}" type="slidenum">
              <a:rPr lang="ru-RU" altLang="ru-RU" sz="1200" smtClean="0"/>
              <a:pPr eaLnBrk="1" hangingPunct="1"/>
              <a:t>9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6F855-F4AF-4B47-AD82-9081F4332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92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A31B-D81D-41B1-839A-AFE8B5B75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03694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F9EB6-5537-4C5E-A22C-4942CAD19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30389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82A091B-9947-486C-87DD-5FC40FE18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77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47C92-E42A-4D65-8C82-ACA189D4A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45408"/>
      </p:ext>
    </p:extLst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FB021BD-A653-4261-808C-D24866D50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97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ED942-EF03-405D-BC71-1F37E6306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21129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2D817-EF34-4DDD-B3E4-255DABBB9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84746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D0CA-3D75-4505-A7B7-570E2051B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69550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6A394-3487-4BB4-B1CE-08DC040A6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07791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84292-C2C0-42A8-9E57-19FE712B5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78187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C861A-81D1-4991-947D-2D2C3EF99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66259"/>
      </p:ext>
    </p:extLst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4A27-7638-4D88-87B5-ED0B948B8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25008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AAE1-46A6-4020-AD3F-7CE31D906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28898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F488-76F6-41A1-B943-08D5DFEB7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32936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7D5A07A-1CFA-40AE-B190-BCFD3B6D8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32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3E6A6-8C18-4E25-94C4-448F8B4D1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3960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BA0A168-1113-45BA-A120-84D8DCCE5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49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13357-F862-492A-8C36-8707B2B72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9621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97FD0-A227-438C-A226-0B4B33BB3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013666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707D-7A37-40C3-A9A0-61EF99A45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75518"/>
      </p:ext>
    </p:extLst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DF134-E8DD-42CF-BDBF-73FA3C080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11564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AAB5-E5A5-4965-9C56-BA5E9BD4C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87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85218-F87A-47D1-A5B7-59C77A7A2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46943"/>
      </p:ext>
    </p:extLst>
  </p:cSld>
  <p:clrMapOvr>
    <a:masterClrMapping/>
  </p:clrMapOvr>
  <p:transition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1687C-C211-4C85-9BA2-76015B52D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95166"/>
      </p:ext>
    </p:extLst>
  </p:cSld>
  <p:clrMapOvr>
    <a:masterClrMapping/>
  </p:clrMapOvr>
  <p:transition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70C01-5521-46BD-8CBC-C0BD7C80E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299093"/>
      </p:ext>
    </p:extLst>
  </p:cSld>
  <p:clrMapOvr>
    <a:masterClrMapping/>
  </p:clrMapOvr>
  <p:transition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72A4-1547-416C-B606-08AA658B3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42310"/>
      </p:ext>
    </p:extLst>
  </p:cSld>
  <p:clrMapOvr>
    <a:masterClrMapping/>
  </p:clrMapOvr>
  <p:transition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23E9E72-52CB-44BC-AFD3-EED64BA02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20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887CC-19AD-4395-B039-003BF77BC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80545"/>
      </p:ext>
    </p:extLst>
  </p:cSld>
  <p:clrMapOvr>
    <a:masterClrMapping/>
  </p:clrMapOvr>
  <p:transition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DDB9566-6B41-4C12-A30E-0FACEBCDD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14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0C2DF-2F66-49F6-8094-BF81F4DEC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856379"/>
      </p:ext>
    </p:extLst>
  </p:cSld>
  <p:clrMapOvr>
    <a:masterClrMapping/>
  </p:clrMapOvr>
  <p:transition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FB875-CAC7-4DB2-AB49-6FBC21F58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308587"/>
      </p:ext>
    </p:extLst>
  </p:cSld>
  <p:clrMapOvr>
    <a:masterClrMapping/>
  </p:clrMapOvr>
  <p:transition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8D3D-B8AD-4CD8-98F3-2D4F0A360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16436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1AE8D-3508-4CA5-83D1-84C9A899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05027"/>
      </p:ext>
    </p:extLst>
  </p:cSld>
  <p:clrMapOvr>
    <a:masterClrMapping/>
  </p:clrMapOvr>
  <p:transition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FEC6C-A1B7-4A2D-8C19-F0F223A1C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88380"/>
      </p:ext>
    </p:extLst>
  </p:cSld>
  <p:clrMapOvr>
    <a:masterClrMapping/>
  </p:clrMapOvr>
  <p:transition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1E95-9E86-4FA5-857A-492E43771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59645"/>
      </p:ext>
    </p:extLst>
  </p:cSld>
  <p:clrMapOvr>
    <a:masterClrMapping/>
  </p:clrMapOvr>
  <p:transition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792C-04C3-44D5-821A-19DB12C57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05680"/>
      </p:ext>
    </p:extLst>
  </p:cSld>
  <p:clrMapOvr>
    <a:masterClrMapping/>
  </p:clrMapOvr>
  <p:transition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652E-5BEE-4925-BB1D-B024D4508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37387"/>
      </p:ext>
    </p:extLst>
  </p:cSld>
  <p:clrMapOvr>
    <a:masterClrMapping/>
  </p:clrMapOvr>
  <p:transition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C4234-54B5-4617-89FF-0F63F2AAA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12970"/>
      </p:ext>
    </p:extLst>
  </p:cSld>
  <p:clrMapOvr>
    <a:masterClrMapping/>
  </p:clrMapOvr>
  <p:transition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670DD8-10DC-49EF-90C0-95AC65104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26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3FEC-FF4D-402F-881E-74B03E160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2444"/>
      </p:ext>
    </p:extLst>
  </p:cSld>
  <p:clrMapOvr>
    <a:masterClrMapping/>
  </p:clrMapOvr>
  <p:transition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3706D9A-987A-4F2C-97A2-D024F1D94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63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C7B20-45E9-461B-A7CA-27725F19F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59412"/>
      </p:ext>
    </p:extLst>
  </p:cSld>
  <p:clrMapOvr>
    <a:masterClrMapping/>
  </p:clrMapOvr>
  <p:transition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3F39-9FC7-42E9-9D90-F2ED4179F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87014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6015-1DAF-4B9B-8138-20E242321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95462"/>
      </p:ext>
    </p:extLst>
  </p:cSld>
  <p:clrMapOvr>
    <a:masterClrMapping/>
  </p:clrMapOvr>
  <p:transition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9D3D-65C9-4462-8036-8695DC777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127768"/>
      </p:ext>
    </p:extLst>
  </p:cSld>
  <p:clrMapOvr>
    <a:masterClrMapping/>
  </p:clrMapOvr>
  <p:transition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90FC3-0532-43BD-9344-899E9BEAC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68407"/>
      </p:ext>
    </p:extLst>
  </p:cSld>
  <p:clrMapOvr>
    <a:masterClrMapping/>
  </p:clrMapOvr>
  <p:transition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D55B6-1596-4B87-B93F-42A8D7103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26277"/>
      </p:ext>
    </p:extLst>
  </p:cSld>
  <p:clrMapOvr>
    <a:masterClrMapping/>
  </p:clrMapOvr>
  <p:transition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0CFC5-A67B-485C-9897-6629255B6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27585"/>
      </p:ext>
    </p:extLst>
  </p:cSld>
  <p:clrMapOvr>
    <a:masterClrMapping/>
  </p:clrMapOvr>
  <p:transition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D8339-ED39-41E0-A3D0-980C24475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364182"/>
      </p:ext>
    </p:extLst>
  </p:cSld>
  <p:clrMapOvr>
    <a:masterClrMapping/>
  </p:clrMapOvr>
  <p:transition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B975E-8333-4CCD-82C7-E21EAA069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738651"/>
      </p:ext>
    </p:extLst>
  </p:cSld>
  <p:clrMapOvr>
    <a:masterClrMapping/>
  </p:clrMapOvr>
  <p:transition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C291314-939F-47A0-905C-18B54E607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051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A398-5694-4EE3-AB3C-DD5DC18EF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30511"/>
      </p:ext>
    </p:extLst>
  </p:cSld>
  <p:clrMapOvr>
    <a:masterClrMapping/>
  </p:clrMapOvr>
  <p:transition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7C88E7F-B836-471D-BEDD-9760929D2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92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7990-C65A-411A-AD1A-FB0933A39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61444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5E59-D097-4EA2-82E6-08C9821EB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95240"/>
      </p:ext>
    </p:extLst>
  </p:cSld>
  <p:clrMapOvr>
    <a:masterClrMapping/>
  </p:clrMapOvr>
  <p:transition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05CAF-DD1A-4D9B-9FD4-DE6162EF3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05436"/>
      </p:ext>
    </p:extLst>
  </p:cSld>
  <p:clrMapOvr>
    <a:masterClrMapping/>
  </p:clrMapOvr>
  <p:transition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A56F-28CF-4AED-B456-B9DF51FD2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96663"/>
      </p:ext>
    </p:extLst>
  </p:cSld>
  <p:clrMapOvr>
    <a:masterClrMapping/>
  </p:clrMapOvr>
  <p:transition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040B6-397E-445D-85A7-E54003B8D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90569"/>
      </p:ext>
    </p:extLst>
  </p:cSld>
  <p:clrMapOvr>
    <a:masterClrMapping/>
  </p:clrMapOvr>
  <p:transition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34FE-6131-4E7A-A747-6E39D2FA1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98253"/>
      </p:ext>
    </p:extLst>
  </p:cSld>
  <p:clrMapOvr>
    <a:masterClrMapping/>
  </p:clrMapOvr>
  <p:transition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385EC-257B-414F-8AF8-4917F844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21714"/>
      </p:ext>
    </p:extLst>
  </p:cSld>
  <p:clrMapOvr>
    <a:masterClrMapping/>
  </p:clrMapOvr>
  <p:transition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89CF-0A0A-415F-9C29-4AD220236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69912"/>
      </p:ext>
    </p:extLst>
  </p:cSld>
  <p:clrMapOvr>
    <a:masterClrMapping/>
  </p:clrMapOvr>
  <p:transition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BFC00-C14A-4DD2-BD8B-2A5A6E071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04330"/>
      </p:ext>
    </p:extLst>
  </p:cSld>
  <p:clrMapOvr>
    <a:masterClrMapping/>
  </p:clrMapOvr>
  <p:transition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45FE38F-7686-4C19-B766-02875D393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78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B4FE-EA8C-476E-A5B0-815C2E04D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993053"/>
      </p:ext>
    </p:extLst>
  </p:cSld>
  <p:clrMapOvr>
    <a:masterClrMapping/>
  </p:clrMapOvr>
  <p:transition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C02EE2A-AE4E-4AAB-918C-4A29E7849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10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6A2B-478A-42EF-9012-9163B2513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75708"/>
      </p:ext>
    </p:extLst>
  </p:cSld>
  <p:clrMapOvr>
    <a:masterClrMapping/>
  </p:clrMapOvr>
  <p:transition>
    <p:comb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7683-5D3A-4C44-9EC1-09A2523D3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01391"/>
      </p:ext>
    </p:extLst>
  </p:cSld>
  <p:clrMapOvr>
    <a:masterClrMapping/>
  </p:clrMapOvr>
  <p:transition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58A2-1E42-48CC-853D-BC4A7FB68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97638"/>
      </p:ext>
    </p:extLst>
  </p:cSld>
  <p:clrMapOvr>
    <a:masterClrMapping/>
  </p:clrMapOvr>
  <p:transition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0FEA-3951-45D3-AA5D-EDE3F1086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73925"/>
      </p:ext>
    </p:extLst>
  </p:cSld>
  <p:clrMapOvr>
    <a:masterClrMapping/>
  </p:clrMapOvr>
  <p:transition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D653-500B-4D9F-992C-80C524864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37310"/>
      </p:ext>
    </p:extLst>
  </p:cSld>
  <p:clrMapOvr>
    <a:masterClrMapping/>
  </p:clrMapOvr>
  <p:transition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EC09-220E-4EE5-9406-32503F5D2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813539"/>
      </p:ext>
    </p:extLst>
  </p:cSld>
  <p:clrMapOvr>
    <a:masterClrMapping/>
  </p:clrMapOvr>
  <p:transition>
    <p:comb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FF6A-9527-44EE-A200-2BD0BBF5B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639"/>
      </p:ext>
    </p:extLst>
  </p:cSld>
  <p:clrMapOvr>
    <a:masterClrMapping/>
  </p:clrMapOvr>
  <p:transition>
    <p:comb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0602A-E4BA-433C-A66D-6649B83ED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11983"/>
      </p:ext>
    </p:extLst>
  </p:cSld>
  <p:clrMapOvr>
    <a:masterClrMapping/>
  </p:clrMapOvr>
  <p:transition>
    <p:comb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FD68-419C-4C26-AF4B-828D2A9B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642956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60F5F-EFE6-405A-B82A-E5E04A2C4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85512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74AD7-3747-4215-B8EC-07883E557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53400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63" y="0"/>
            <a:ext cx="642937" cy="57150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89B073-94B8-4B5A-A62C-61CB25C74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289" r:id="rId2"/>
    <p:sldLayoutId id="2147484353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z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Y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³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63" y="0"/>
            <a:ext cx="642937" cy="57150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EE1C1A1-6B70-4B88-908E-D5A2E9375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298" r:id="rId2"/>
    <p:sldLayoutId id="2147484355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z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Y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³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63" y="0"/>
            <a:ext cx="642937" cy="57150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E329581-7E6E-4E37-8876-4237A1FC5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07" r:id="rId2"/>
    <p:sldLayoutId id="214748435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z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Y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³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63" y="0"/>
            <a:ext cx="642937" cy="57150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9E9E12C-D1FD-4129-9D41-1DEE94EBC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16" r:id="rId2"/>
    <p:sldLayoutId id="2147484359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z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Y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³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63" y="0"/>
            <a:ext cx="642937" cy="57150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8C2988-CEDF-4697-BB31-F50EE6F8D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25" r:id="rId2"/>
    <p:sldLayoutId id="2147484361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z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Y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³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63" y="0"/>
            <a:ext cx="642937" cy="57150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AADF2F4-84DB-4A28-84A5-CFFB349E7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34" r:id="rId2"/>
    <p:sldLayoutId id="2147484363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z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Y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³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63" y="0"/>
            <a:ext cx="642937" cy="57150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920D720-8153-41D5-9F00-916024860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43" r:id="rId2"/>
    <p:sldLayoutId id="2147484365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z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Y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³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4.xml"/><Relationship Id="rId1" Type="http://schemas.openxmlformats.org/officeDocument/2006/relationships/audio" Target="file:///G:\&#1048;&#1083;&#1100;&#1084;&#1080;&#1088;&#1072;%20&#1089;%20&#1092;&#1083;&#1077;&#1096;&#1082;&#1080;\&#1084;&#1091;&#1079;&#1099;&#1082;&#1072;\&#1044;&#1077;&#1090;&#1089;&#1082;&#1080;&#1077;%20&#1087;&#1077;&#1089;&#1085;&#1080;%20-%20&#1059;%20&#1078;&#1080;&#1088;&#1072;&#1092;&#1072;%20&#1087;&#1103;&#1090;&#1085;&#1072;,%20&#1087;&#1103;&#1090;&#1085;&#1072;,%20&#1087;&#1103;&#1090;&#1085;&#1099;&#1096;&#1082;&#1080;%20&#1074;&#1077;&#1079;&#1076;&#1077;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4300" y="2205038"/>
            <a:ext cx="45450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002060"/>
                </a:solidFill>
                <a:latin typeface="Monotype Corsiva" pitchFamily="66" charset="0"/>
              </a:rPr>
              <a:t>Здравствуйте, ребята!</a:t>
            </a:r>
            <a:br>
              <a:rPr lang="ru-RU" altLang="ru-RU" sz="40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altLang="ru-RU" sz="4000" b="1">
                <a:solidFill>
                  <a:srgbClr val="002060"/>
                </a:solidFill>
                <a:latin typeface="Monotype Corsiva" pitchFamily="66" charset="0"/>
              </a:rPr>
              <a:t>Интересная работа ждет нас, друзья!</a:t>
            </a:r>
            <a:br>
              <a:rPr lang="ru-RU" altLang="ru-RU" sz="40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altLang="ru-RU" sz="4000" b="1">
                <a:solidFill>
                  <a:srgbClr val="002060"/>
                </a:solidFill>
                <a:latin typeface="Monotype Corsiva" pitchFamily="66" charset="0"/>
              </a:rPr>
              <a:t>Значит, лениться нам никак нельзя!</a:t>
            </a:r>
            <a:endParaRPr lang="ru-RU" altLang="ru-RU" sz="4000" b="1">
              <a:solidFill>
                <a:srgbClr val="002060"/>
              </a:solidFill>
            </a:endParaRPr>
          </a:p>
        </p:txBody>
      </p:sp>
      <p:pic>
        <p:nvPicPr>
          <p:cNvPr id="22532" name="Picture 7" descr="http://funforkids.ru/pictures/neznaika/neznaika17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2725737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285875" y="571500"/>
            <a:ext cx="714375" cy="6429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" name="Овал 4"/>
          <p:cNvSpPr/>
          <p:nvPr/>
        </p:nvSpPr>
        <p:spPr>
          <a:xfrm>
            <a:off x="785813" y="1643063"/>
            <a:ext cx="857250" cy="6429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6" name="Овал 5"/>
          <p:cNvSpPr/>
          <p:nvPr/>
        </p:nvSpPr>
        <p:spPr>
          <a:xfrm>
            <a:off x="7358063" y="500063"/>
            <a:ext cx="766762" cy="6953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7" name="Овал 6"/>
          <p:cNvSpPr/>
          <p:nvPr/>
        </p:nvSpPr>
        <p:spPr>
          <a:xfrm>
            <a:off x="5786438" y="571500"/>
            <a:ext cx="785812" cy="6429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8" name="Овал 7"/>
          <p:cNvSpPr/>
          <p:nvPr/>
        </p:nvSpPr>
        <p:spPr>
          <a:xfrm>
            <a:off x="4214813" y="571500"/>
            <a:ext cx="785812" cy="6429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9" name="Овал 8"/>
          <p:cNvSpPr/>
          <p:nvPr/>
        </p:nvSpPr>
        <p:spPr>
          <a:xfrm>
            <a:off x="2714625" y="500063"/>
            <a:ext cx="785813" cy="6429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1" name="Овал 10"/>
          <p:cNvSpPr/>
          <p:nvPr/>
        </p:nvSpPr>
        <p:spPr>
          <a:xfrm>
            <a:off x="2484438" y="1693863"/>
            <a:ext cx="857250" cy="6429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12" name="Овал 11"/>
          <p:cNvSpPr/>
          <p:nvPr/>
        </p:nvSpPr>
        <p:spPr>
          <a:xfrm>
            <a:off x="3857625" y="1701800"/>
            <a:ext cx="857250" cy="7143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13" name="Овал 12"/>
          <p:cNvSpPr/>
          <p:nvPr/>
        </p:nvSpPr>
        <p:spPr>
          <a:xfrm>
            <a:off x="5821363" y="1816100"/>
            <a:ext cx="857250" cy="6429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14" name="Овал 13"/>
          <p:cNvSpPr/>
          <p:nvPr/>
        </p:nvSpPr>
        <p:spPr>
          <a:xfrm>
            <a:off x="7267575" y="1773238"/>
            <a:ext cx="857250" cy="6429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7224" y="2928934"/>
            <a:ext cx="771530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Числа, которые делятся на 2, называются </a:t>
            </a:r>
            <a:r>
              <a:rPr lang="ru-RU" sz="3600" b="1" u="sng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ЧЁТНЫМИ.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1537" y="4357694"/>
            <a:ext cx="70723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Числа, которые не делятся на 2, называются </a:t>
            </a:r>
            <a:r>
              <a:rPr lang="ru-RU" sz="3600" b="1" u="sng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НЕЧЁТНЫМИ.</a:t>
            </a:r>
          </a:p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1063" y="331788"/>
            <a:ext cx="642937" cy="571500"/>
          </a:xfrm>
        </p:spPr>
        <p:txBody>
          <a:bodyPr/>
          <a:lstStyle/>
          <a:p>
            <a:pPr>
              <a:defRPr/>
            </a:pPr>
            <a:fld id="{E09F9333-9D18-42BB-AC6F-F42EFE81C4C9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5364088" y="5805264"/>
            <a:ext cx="35618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5508104" y="4365104"/>
            <a:ext cx="338138" cy="4619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7596336" y="3645024"/>
            <a:ext cx="35618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4788024" y="3861048"/>
            <a:ext cx="338137" cy="4619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7884368" y="4581128"/>
            <a:ext cx="338137" cy="4619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6372200" y="4365104"/>
            <a:ext cx="492125" cy="4619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6012160" y="5229200"/>
            <a:ext cx="428625" cy="4619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6084168" y="3645024"/>
            <a:ext cx="540533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21516" name="TextBox 13"/>
          <p:cNvSpPr txBox="1">
            <a:spLocks noChangeArrowheads="1"/>
          </p:cNvSpPr>
          <p:nvPr/>
        </p:nvSpPr>
        <p:spPr bwMode="auto">
          <a:xfrm>
            <a:off x="6948264" y="5229200"/>
            <a:ext cx="492125" cy="4619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17</a:t>
            </a:r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5436096" y="2852936"/>
            <a:ext cx="62704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19</a:t>
            </a:r>
          </a:p>
        </p:txBody>
      </p:sp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6588224" y="3140968"/>
            <a:ext cx="527709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14</a:t>
            </a:r>
          </a:p>
        </p:txBody>
      </p:sp>
      <p:sp>
        <p:nvSpPr>
          <p:cNvPr id="21519" name="TextBox 16"/>
          <p:cNvSpPr txBox="1">
            <a:spLocks noChangeArrowheads="1"/>
          </p:cNvSpPr>
          <p:nvPr/>
        </p:nvSpPr>
        <p:spPr bwMode="auto">
          <a:xfrm>
            <a:off x="8244408" y="5589240"/>
            <a:ext cx="492125" cy="4619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36" y="1268760"/>
            <a:ext cx="8358215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Сложи в корзинку все четные числа в порядке возрастания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2785" name="Picture 18" descr="http://img-fotki.yandex.ru/get/4914/28257045.682/0_72b71_2a3f0d78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781300"/>
            <a:ext cx="2087562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19" descr="Картинки по запросу корзин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4618038"/>
            <a:ext cx="165417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6185E-6 L -0.3177 0.18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9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4971E-6 L -0.2467 0.228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11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0833 L -0.37795 0.071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4" y="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16185E-6 L -0.39704 0.176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61" y="8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7341E-6 L -0.43837 0.354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17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5.78035E-8 L -0.62534 0.008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67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7"/>
                  </p:tgtEl>
                </p:cond>
              </p:nextCondLst>
            </p:seq>
          </p:childTnLst>
        </p:cTn>
      </p:par>
    </p:tnLst>
    <p:bldLst>
      <p:bldP spid="21508" grpId="0" animBg="1"/>
      <p:bldP spid="21510" grpId="0" animBg="1"/>
      <p:bldP spid="21512" grpId="0" animBg="1"/>
      <p:bldP spid="21515" grpId="0" animBg="1"/>
      <p:bldP spid="21516" grpId="0" animBg="1"/>
      <p:bldP spid="215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3" descr="на одуванчик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4291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3" descr="на одуванчик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0003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3" descr="на одуванчик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14813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3" descr="на одуванчик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4291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3" descr="на одуванчик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86063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79388" y="1341438"/>
            <a:ext cx="8964612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Сложи на полянку все нечетные числа в порядке убывания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03194-15CE-4A9C-9C6D-0EC314CAEABD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857250" y="2846894"/>
            <a:ext cx="527709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928688" y="3847019"/>
            <a:ext cx="527709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000250" y="4918581"/>
            <a:ext cx="527709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714480" y="3132642"/>
            <a:ext cx="527709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1143000" y="4561394"/>
            <a:ext cx="510717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2428875" y="3775581"/>
            <a:ext cx="35618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1857356" y="3989898"/>
            <a:ext cx="35618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214282" y="3489832"/>
            <a:ext cx="35618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22540" name="TextBox 12"/>
          <p:cNvSpPr txBox="1">
            <a:spLocks noChangeArrowheads="1"/>
          </p:cNvSpPr>
          <p:nvPr/>
        </p:nvSpPr>
        <p:spPr bwMode="auto">
          <a:xfrm>
            <a:off x="1500188" y="5418644"/>
            <a:ext cx="356188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2500298" y="2775452"/>
            <a:ext cx="527709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22542" name="TextBox 14"/>
          <p:cNvSpPr txBox="1">
            <a:spLocks noChangeArrowheads="1"/>
          </p:cNvSpPr>
          <p:nvPr/>
        </p:nvSpPr>
        <p:spPr bwMode="auto">
          <a:xfrm>
            <a:off x="214282" y="4775716"/>
            <a:ext cx="527709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</a:p>
        </p:txBody>
      </p:sp>
      <p:pic>
        <p:nvPicPr>
          <p:cNvPr id="33813" name="Picture 9" descr="8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0"/>
            <a:ext cx="237648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0" descr="8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7203">
            <a:off x="7991475" y="862013"/>
            <a:ext cx="5619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8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7203">
            <a:off x="561975" y="2208213"/>
            <a:ext cx="5619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8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7203">
            <a:off x="290513" y="5778500"/>
            <a:ext cx="5619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3469E-6 C 0.04566 -0.08881 0.09149 -0.17738 0.14357 -0.17276 C 0.19566 -0.16813 0.27882 -0.0518 0.31267 0.02798 C 0.34653 0.10777 0.32118 0.23104 0.34653 0.30573 C 0.37187 0.38043 0.41649 0.46485 0.46458 0.47641 C 0.51285 0.48797 0.58073 0.392 0.63524 0.37512 C 0.68976 0.35823 0.77726 0.40865 0.79149 0.37512 C 0.80573 0.34158 0.76337 0.25786 0.72118 0.17438 " pathEditMode="relative" ptsTypes="aaaaaa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3376 C 0.06615 0.05828 0.13038 0.15032 0.19358 0.16698 C 0.25677 0.18363 0.33733 0.0525 0.3809 0.06568 C 0.42448 0.07886 0.44219 0.21369 0.45556 0.24584 C 0.46893 0.27798 0.46493 0.2685 0.46111 0.25902 " pathEditMode="relative" ptsTypes="aaa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3585 C 0.01858 -0.05666 0.03698 -0.07748 0.0566 -0.09228 C 0.07621 -0.10708 0.09306 -0.12188 0.11858 -0.12419 C 0.1441 -0.12651 0.18212 -0.14339 0.21024 -0.10546 C 0.23837 -0.06753 0.24618 0.08672 0.28767 0.10291 C 0.32917 0.1191 0.4441 0.03492 0.45955 -0.00787 C 0.47483 -0.05065 0.39323 -0.12975 0.37899 -0.15403 " pathEditMode="relative" ptsTypes="aaaaa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3654 C 0.02396 -0.10199 0.04896 -0.16744 0.08507 -0.15842 C 0.12118 -0.1494 0.2026 -0.05365 0.21615 0.01781 C 0.22969 0.08927 0.14167 0.22872 0.16684 0.27105 C 0.19201 0.31337 0.31024 0.24445 0.36684 0.27105 C 0.42344 0.29764 0.4599 0.41489 0.50625 0.43062 C 0.55243 0.44635 0.59826 0.40564 0.64427 0.36494 " pathEditMode="relative" ptsTypes="aaaaa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4024 C 0.03958 -0.03816 0.08698 -0.03608 0.11615 -0.06637 C 0.14531 -0.09667 0.14757 -0.17276 0.16684 -0.22225 C 0.18611 -0.27174 0.19965 -0.34343 0.2316 -0.36286 C 0.26354 -0.38228 0.33177 -0.38298 0.35833 -0.33857 C 0.3849 -0.29417 0.34844 -0.14593 0.39063 -0.09644 C 0.43281 -0.04695 0.57101 -0.0518 0.61181 -0.04209 C 0.65261 -0.03238 0.6441 -0.03538 0.63577 -0.03839 " pathEditMode="relative" ptsTypes="aaaaaaaA">
                                      <p:cBhvr>
                                        <p:cTn id="33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3839 C 0.02691 0.0192 0.05156 0.07702 0.07691 0.07424 C 0.10226 0.07147 0.12882 -0.04509 0.15434 -0.05527 C 0.17986 -0.06545 0.23924 -0.04186 0.23038 0.01249 C 0.22153 0.06684 0.16111 0.16906 0.10087 0.27128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</p:childTnLst>
        </p:cTn>
      </p:par>
    </p:tnLst>
    <p:bldLst>
      <p:bldP spid="22538" grpId="0" animBg="1"/>
      <p:bldP spid="22539" grpId="0" animBg="1"/>
      <p:bldP spid="22540" grpId="0" animBg="1"/>
      <p:bldP spid="22541" grpId="0" animBg="1"/>
      <p:bldP spid="225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060575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числа называют четными?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624013" y="3214688"/>
            <a:ext cx="5895975" cy="150018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60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Числа, которые делятся на 2 ­четные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Нечетными?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624013" y="3214688"/>
            <a:ext cx="5895975" cy="1500187"/>
          </a:xfrm>
        </p:spPr>
        <p:txBody>
          <a:bodyPr rtlCol="0">
            <a:normAutofit fontScale="62500" lnSpcReduction="20000"/>
          </a:bodyPr>
          <a:lstStyle/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Числа, которые не делятся на 2 - нечетные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BFB230-E10B-4C57-8A4C-CBFA0446213F}" type="slidenum">
              <a:rPr lang="ru-RU" altLang="ru-RU" sz="1200" smtClean="0">
                <a:solidFill>
                  <a:srgbClr val="FFFFFF"/>
                </a:solidFill>
              </a:rPr>
              <a:pPr eaLnBrk="1" hangingPunct="1"/>
              <a:t>15</a:t>
            </a:fld>
            <a:endParaRPr lang="ru-RU" altLang="ru-RU" sz="120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4663" y="2420938"/>
            <a:ext cx="45497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 i="1">
                <a:solidFill>
                  <a:srgbClr val="F60000"/>
                </a:solidFill>
                <a:cs typeface="Times New Roman" pitchFamily="18" charset="0"/>
              </a:rPr>
              <a:t>А теперь наш добрый Знайка</a:t>
            </a:r>
          </a:p>
          <a:p>
            <a:pPr eaLnBrk="1" hangingPunct="1"/>
            <a:r>
              <a:rPr lang="ru-RU" altLang="ru-RU" sz="4000" b="1" i="1">
                <a:solidFill>
                  <a:srgbClr val="F60000"/>
                </a:solidFill>
                <a:cs typeface="Times New Roman" pitchFamily="18" charset="0"/>
              </a:rPr>
              <a:t>Говорит вам «Поиграй- ка!»</a:t>
            </a:r>
          </a:p>
        </p:txBody>
      </p:sp>
      <p:pic>
        <p:nvPicPr>
          <p:cNvPr id="33797" name="Picture 6" descr="http://i51.fastpic.ru/big/2013/0321/30/34afdbd38dcc897a04bfa52acba54d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29892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Детские песни - У жирафа пятна, пятна, пятнышки везд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5373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3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90BAE-B99C-439F-8886-01EF84EDF168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4663" y="2420938"/>
            <a:ext cx="45497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Знайками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вы стали,</a:t>
            </a:r>
          </a:p>
          <a:p>
            <a:pPr>
              <a:defRPr/>
            </a:pP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 знанья обрели</a:t>
            </a:r>
          </a:p>
          <a:p>
            <a:pPr>
              <a:defRPr/>
            </a:pP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И я вам пожелаю –</a:t>
            </a:r>
          </a:p>
          <a:p>
            <a:pPr>
              <a:defRPr/>
            </a:pP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Удачи впереди!!!</a:t>
            </a:r>
          </a:p>
        </p:txBody>
      </p:sp>
      <p:pic>
        <p:nvPicPr>
          <p:cNvPr id="37893" name="Picture 6" descr="http://i51.fastpic.ru/big/2013/0321/30/34afdbd38dcc897a04bfa52acba54d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29892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69A0F8-2595-46A3-BD32-220BE6E4FBC2}" type="slidenum">
              <a:rPr lang="ru-RU" altLang="ru-RU" sz="1200" smtClean="0">
                <a:solidFill>
                  <a:srgbClr val="FFFFFF"/>
                </a:solidFill>
              </a:rPr>
              <a:pPr eaLnBrk="1" hangingPunct="1"/>
              <a:t>17</a:t>
            </a:fld>
            <a:endParaRPr lang="ru-RU" altLang="ru-RU" sz="120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4663" y="1770063"/>
            <a:ext cx="4549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 i="1">
                <a:solidFill>
                  <a:srgbClr val="F60000"/>
                </a:solidFill>
                <a:cs typeface="Times New Roman" pitchFamily="18" charset="0"/>
              </a:rPr>
              <a:t>Выполним задание в учебнике с.20 № 6</a:t>
            </a:r>
          </a:p>
        </p:txBody>
      </p:sp>
      <p:pic>
        <p:nvPicPr>
          <p:cNvPr id="38917" name="Picture 6" descr="http://i51.fastpic.ru/big/2013/0321/30/34afdbd38dcc897a04bfa52acba54d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29892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4663" y="3455988"/>
            <a:ext cx="45497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 i="1">
                <a:solidFill>
                  <a:srgbClr val="F60000"/>
                </a:solidFill>
                <a:cs typeface="Times New Roman" pitchFamily="18" charset="0"/>
              </a:rPr>
              <a:t>Самостоятельное выполнение - задание в учебнике с.21 № 2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DA066F-0933-453B-A14B-AE9D0F5EFBA9}" type="slidenum">
              <a:rPr lang="ru-RU" altLang="ru-RU" sz="1200" smtClean="0">
                <a:solidFill>
                  <a:srgbClr val="FFFFFF"/>
                </a:solidFill>
              </a:rPr>
              <a:pPr eaLnBrk="1" hangingPunct="1"/>
              <a:t>18</a:t>
            </a:fld>
            <a:endParaRPr lang="ru-RU" altLang="ru-RU" sz="120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4663" y="1770063"/>
            <a:ext cx="4549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 i="1">
                <a:solidFill>
                  <a:srgbClr val="F60000"/>
                </a:solidFill>
                <a:cs typeface="Times New Roman" pitchFamily="18" charset="0"/>
              </a:rPr>
              <a:t>Выполним задание в учебнике с.20 № 4</a:t>
            </a:r>
          </a:p>
        </p:txBody>
      </p:sp>
      <p:pic>
        <p:nvPicPr>
          <p:cNvPr id="39941" name="Picture 6" descr="http://i51.fastpic.ru/big/2013/0321/30/34afdbd38dcc897a04bfa52acba54d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29892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4663" y="3455988"/>
            <a:ext cx="45497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 i="1">
                <a:solidFill>
                  <a:srgbClr val="F60000"/>
                </a:solidFill>
                <a:cs typeface="Times New Roman" pitchFamily="18" charset="0"/>
              </a:rPr>
              <a:t>Самостоятельное выполнение - задание в учебнике с.21 № 3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34731D-13BA-4D37-B849-A934868E56B1}" type="slidenum">
              <a:rPr lang="ru-RU" altLang="ru-RU" sz="1200" smtClean="0">
                <a:solidFill>
                  <a:srgbClr val="FFFFFF"/>
                </a:solidFill>
              </a:rPr>
              <a:pPr eaLnBrk="1" hangingPunct="1"/>
              <a:t>19</a:t>
            </a:fld>
            <a:endParaRPr lang="ru-RU" altLang="ru-RU" sz="120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2413" y="1125538"/>
            <a:ext cx="86534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4000" b="1" i="1">
                <a:solidFill>
                  <a:srgbClr val="F60000"/>
                </a:solidFill>
                <a:cs typeface="Times New Roman" pitchFamily="18" charset="0"/>
              </a:rPr>
              <a:t>№ 2 </a:t>
            </a:r>
          </a:p>
          <a:p>
            <a:pPr algn="just" eaLnBrk="1" hangingPunct="1"/>
            <a:r>
              <a:rPr lang="ru-RU" altLang="ru-RU" sz="4000" b="1" i="1">
                <a:solidFill>
                  <a:srgbClr val="F60000"/>
                </a:solidFill>
                <a:cs typeface="Times New Roman" pitchFamily="18" charset="0"/>
              </a:rPr>
              <a:t>18:2 = 9       15:3 = 5</a:t>
            </a:r>
          </a:p>
          <a:p>
            <a:pPr algn="just" eaLnBrk="1" hangingPunct="1"/>
            <a:r>
              <a:rPr lang="ru-RU" altLang="ru-RU" sz="4000" b="1" i="1">
                <a:solidFill>
                  <a:srgbClr val="F60000"/>
                </a:solidFill>
                <a:cs typeface="Times New Roman" pitchFamily="18" charset="0"/>
              </a:rPr>
              <a:t>10:5 = 2       90:10 = 9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3063875"/>
            <a:ext cx="9144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4000" b="1" i="1">
                <a:solidFill>
                  <a:srgbClr val="0070C0"/>
                </a:solidFill>
                <a:cs typeface="Times New Roman" pitchFamily="18" charset="0"/>
              </a:rPr>
              <a:t>№ 3</a:t>
            </a:r>
          </a:p>
          <a:p>
            <a:pPr algn="just" eaLnBrk="1" hangingPunct="1"/>
            <a:r>
              <a:rPr lang="ru-RU" altLang="ru-RU" sz="4000" b="1" i="1">
                <a:solidFill>
                  <a:srgbClr val="0070C0"/>
                </a:solidFill>
                <a:cs typeface="Times New Roman" pitchFamily="18" charset="0"/>
              </a:rPr>
              <a:t>24+х = 25          18:х = 3            7*х = 14</a:t>
            </a:r>
          </a:p>
          <a:p>
            <a:pPr algn="just" eaLnBrk="1" hangingPunct="1"/>
            <a:r>
              <a:rPr lang="ru-RU" altLang="ru-RU" sz="4000" b="1" i="1">
                <a:solidFill>
                  <a:srgbClr val="0070C0"/>
                </a:solidFill>
                <a:cs typeface="Times New Roman" pitchFamily="18" charset="0"/>
              </a:rPr>
              <a:t>х = 25-24           х = 18:3            х = 14:7 </a:t>
            </a:r>
          </a:p>
          <a:p>
            <a:pPr algn="just" eaLnBrk="1" hangingPunct="1"/>
            <a:r>
              <a:rPr lang="ru-RU" altLang="ru-RU" sz="4000" b="1" i="1" u="sng">
                <a:solidFill>
                  <a:srgbClr val="0070C0"/>
                </a:solidFill>
                <a:cs typeface="Times New Roman" pitchFamily="18" charset="0"/>
              </a:rPr>
              <a:t>х = 1       </a:t>
            </a:r>
            <a:r>
              <a:rPr lang="ru-RU" altLang="ru-RU" sz="4000" b="1" i="1">
                <a:solidFill>
                  <a:srgbClr val="0070C0"/>
                </a:solidFill>
                <a:cs typeface="Times New Roman" pitchFamily="18" charset="0"/>
              </a:rPr>
              <a:t>          </a:t>
            </a:r>
            <a:r>
              <a:rPr lang="ru-RU" altLang="ru-RU" sz="4000" b="1" i="1" u="sng">
                <a:solidFill>
                  <a:srgbClr val="0070C0"/>
                </a:solidFill>
                <a:cs typeface="Times New Roman" pitchFamily="18" charset="0"/>
              </a:rPr>
              <a:t> х = 6       </a:t>
            </a:r>
            <a:r>
              <a:rPr lang="ru-RU" altLang="ru-RU" sz="4000" b="1" i="1">
                <a:solidFill>
                  <a:srgbClr val="0070C0"/>
                </a:solidFill>
                <a:cs typeface="Times New Roman" pitchFamily="18" charset="0"/>
              </a:rPr>
              <a:t>          </a:t>
            </a:r>
            <a:r>
              <a:rPr lang="ru-RU" altLang="ru-RU" sz="4000" b="1" i="1" u="sng">
                <a:solidFill>
                  <a:srgbClr val="0070C0"/>
                </a:solidFill>
                <a:cs typeface="Times New Roman" pitchFamily="18" charset="0"/>
              </a:rPr>
              <a:t> х = 2    </a:t>
            </a:r>
          </a:p>
          <a:p>
            <a:pPr algn="just" eaLnBrk="1" hangingPunct="1"/>
            <a:r>
              <a:rPr lang="ru-RU" altLang="ru-RU" sz="4000" b="1" i="1">
                <a:solidFill>
                  <a:srgbClr val="0070C0"/>
                </a:solidFill>
                <a:cs typeface="Times New Roman" pitchFamily="18" charset="0"/>
              </a:rPr>
              <a:t>24+х = 25         18:6 = 3             7*2 = 14 </a:t>
            </a:r>
          </a:p>
          <a:p>
            <a:pPr algn="just" eaLnBrk="1" hangingPunct="1"/>
            <a:r>
              <a:rPr lang="ru-RU" altLang="ru-RU" sz="4000" b="1" i="1">
                <a:solidFill>
                  <a:srgbClr val="0070C0"/>
                </a:solidFill>
                <a:cs typeface="Times New Roman" pitchFamily="18" charset="0"/>
              </a:rPr>
              <a:t>    25 = 25               3 = 3               14 = 14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565FA-E27D-4547-84DE-CCE6D3A5F2BE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35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36650" y="7632700"/>
            <a:ext cx="76200" cy="76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136650" y="3370263"/>
            <a:ext cx="461963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SzPct val="85000"/>
              <a:defRPr/>
            </a:pPr>
            <a:r>
              <a:rPr lang="ru-RU" sz="7200" kern="0" dirty="0">
                <a:solidFill>
                  <a:srgbClr val="004600"/>
                </a:solidFill>
                <a:latin typeface="+mn-lt"/>
              </a:rPr>
              <a:t>8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36713" y="3298825"/>
            <a:ext cx="6683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6600" b="1">
                <a:solidFill>
                  <a:srgbClr val="004600"/>
                </a:solidFill>
              </a:rPr>
              <a:t>*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65213" y="4084638"/>
            <a:ext cx="5969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6600" b="1">
                <a:solidFill>
                  <a:srgbClr val="004600"/>
                </a:solidFill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6713" y="4013200"/>
            <a:ext cx="668337" cy="1120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21842" y="5013176"/>
            <a:ext cx="13208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3775" y="4870450"/>
            <a:ext cx="12573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9838" y="3084513"/>
            <a:ext cx="725487" cy="121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22775" y="3155950"/>
            <a:ext cx="6683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6600" b="1">
                <a:solidFill>
                  <a:srgbClr val="004600"/>
                </a:solidFill>
              </a:rPr>
              <a:t>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9838" y="3941763"/>
            <a:ext cx="714375" cy="121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51338" y="3941763"/>
            <a:ext cx="714375" cy="121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629050" y="5082381"/>
            <a:ext cx="1368152" cy="62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08400" y="5084763"/>
            <a:ext cx="668338" cy="1120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79900" y="5013325"/>
            <a:ext cx="714375" cy="121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6713" y="3155950"/>
            <a:ext cx="660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3775" y="3941763"/>
            <a:ext cx="714375" cy="121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78967" y="4084489"/>
            <a:ext cx="330200" cy="1587"/>
          </a:xfrm>
          <a:prstGeom prst="line">
            <a:avLst/>
          </a:prstGeom>
          <a:ln>
            <a:solidFill>
              <a:srgbClr val="0046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422154" y="4155926"/>
            <a:ext cx="330200" cy="1588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22775" y="3084513"/>
            <a:ext cx="714375" cy="121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08400" y="5013325"/>
            <a:ext cx="660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0150" y="3155950"/>
            <a:ext cx="725488" cy="121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94525" y="3013075"/>
            <a:ext cx="714375" cy="121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80150" y="3798888"/>
            <a:ext cx="714375" cy="121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94525" y="4013200"/>
            <a:ext cx="725488" cy="121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51092" y="5013176"/>
            <a:ext cx="1122362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292850" y="4872038"/>
            <a:ext cx="714375" cy="121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23088" y="4870450"/>
            <a:ext cx="714375" cy="121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780088" y="3441700"/>
            <a:ext cx="739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6600">
                <a:solidFill>
                  <a:srgbClr val="004600"/>
                </a:solidFill>
              </a:rPr>
              <a:t>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80150" y="3013075"/>
            <a:ext cx="714375" cy="121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23088" y="3798888"/>
            <a:ext cx="792162" cy="121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68313" y="1700213"/>
            <a:ext cx="8215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5400" b="1" i="1">
                <a:solidFill>
                  <a:srgbClr val="002060"/>
                </a:solidFill>
              </a:rPr>
              <a:t>Математические ребусы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1" grpId="1"/>
      <p:bldP spid="12" grpId="0"/>
      <p:bldP spid="12" grpId="1"/>
      <p:bldP spid="13" grpId="0"/>
      <p:bldP spid="15" grpId="0"/>
      <p:bldP spid="16" grpId="0"/>
      <p:bldP spid="17" grpId="0"/>
      <p:bldP spid="17" grpId="1"/>
      <p:bldP spid="18" grpId="0"/>
      <p:bldP spid="19" grpId="0"/>
      <p:bldP spid="21" grpId="0"/>
      <p:bldP spid="21" grpId="1"/>
      <p:bldP spid="22" grpId="0"/>
      <p:bldP spid="23" grpId="0"/>
      <p:bldP spid="24" grpId="0"/>
      <p:bldP spid="27" grpId="0"/>
      <p:bldP spid="28" grpId="0"/>
      <p:bldP spid="29" grpId="0"/>
      <p:bldP spid="29" grpId="1"/>
      <p:bldP spid="30" grpId="0"/>
      <p:bldP spid="31" grpId="0"/>
      <p:bldP spid="32" grpId="0"/>
      <p:bldP spid="32" grpId="1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 </a:t>
            </a:r>
          </a:p>
        </p:txBody>
      </p:sp>
      <p:sp>
        <p:nvSpPr>
          <p:cNvPr id="41988" name="Содержимое 2"/>
          <p:cNvSpPr>
            <a:spLocks noGrp="1"/>
          </p:cNvSpPr>
          <p:nvPr>
            <p:ph type="subTitle" idx="1"/>
          </p:nvPr>
        </p:nvSpPr>
        <p:spPr>
          <a:xfrm>
            <a:off x="1547813" y="3860800"/>
            <a:ext cx="5895975" cy="1500188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ru-RU" altLang="ru-RU" sz="5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21 № 5, 7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Группа 15"/>
          <p:cNvGrpSpPr>
            <a:grpSpLocks/>
          </p:cNvGrpSpPr>
          <p:nvPr/>
        </p:nvGrpSpPr>
        <p:grpSpPr bwMode="auto">
          <a:xfrm>
            <a:off x="-252413" y="115888"/>
            <a:ext cx="9577388" cy="6742112"/>
            <a:chOff x="0" y="116640"/>
            <a:chExt cx="9144000" cy="674136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51601" y="1124590"/>
              <a:ext cx="143988" cy="5400073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pic>
          <p:nvPicPr>
            <p:cNvPr id="43019" name="Picture 2" descr="C:\Users\1\Desktop\листья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958"/>
            <a:stretch>
              <a:fillRect/>
            </a:stretch>
          </p:blipFill>
          <p:spPr bwMode="auto">
            <a:xfrm rot="-5400000">
              <a:off x="-1206388" y="2907196"/>
              <a:ext cx="3744416" cy="133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 rot="16200000">
              <a:off x="5004494" y="-3699572"/>
              <a:ext cx="144446" cy="7776870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 rot="16200000">
              <a:off x="3599473" y="3176791"/>
              <a:ext cx="144447" cy="6840190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821164" y="188069"/>
              <a:ext cx="143988" cy="6049288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grpSp>
          <p:nvGrpSpPr>
            <p:cNvPr id="43023" name="Группа 8"/>
            <p:cNvGrpSpPr>
              <a:grpSpLocks/>
            </p:cNvGrpSpPr>
            <p:nvPr/>
          </p:nvGrpSpPr>
          <p:grpSpPr bwMode="auto">
            <a:xfrm>
              <a:off x="6623720" y="5201816"/>
              <a:ext cx="2520280" cy="1656184"/>
              <a:chOff x="6084168" y="4669327"/>
              <a:chExt cx="3096344" cy="2000033"/>
            </a:xfrm>
          </p:grpSpPr>
          <p:pic>
            <p:nvPicPr>
              <p:cNvPr id="43024" name="Picture 5" descr="C:\Users\1\Desktop\книга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5017170"/>
                <a:ext cx="2697834" cy="1652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25" name="Picture 3" descr="C:\Users\1\Desktop\чер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4368" y="5085184"/>
                <a:ext cx="1296144" cy="129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26" name="Picture 4" descr="C:\Users\1\Desktop\перо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55803" flipH="1">
                <a:off x="7169597" y="4669327"/>
                <a:ext cx="807419" cy="1789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6" name="Picture 2" descr="C:\Users\1\Desktop\Новая папка\0a2954c0d0c6d755b1577a9e5a587d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37369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43063" y="1214438"/>
            <a:ext cx="25209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glow rad="228600">
                    <a:srgbClr val="860000">
                      <a:alpha val="40000"/>
                    </a:srgbClr>
                  </a:glow>
                  <a:outerShdw blurRad="12700" dist="38100" dir="2700000" algn="tl">
                    <a:srgbClr val="860000"/>
                  </a:outerShdw>
                </a:effectLst>
                <a:latin typeface="Calibri"/>
              </a:rPr>
              <a:t>Я сегодня узнал…</a:t>
            </a:r>
          </a:p>
        </p:txBody>
      </p:sp>
      <p:pic>
        <p:nvPicPr>
          <p:cNvPr id="16" name="Picture 2" descr="C:\Users\1\Desktop\Новая папка\0a2954c0d0c6d755b1577a9e5a587d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8913"/>
            <a:ext cx="38798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43563" y="1214438"/>
            <a:ext cx="26431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glow rad="228600">
                    <a:srgbClr val="860000">
                      <a:alpha val="40000"/>
                    </a:srgbClr>
                  </a:glow>
                  <a:outerShdw blurRad="12700" dist="38100" dir="2700000" algn="tl">
                    <a:srgbClr val="860000"/>
                  </a:outerShdw>
                </a:effectLst>
                <a:latin typeface="Calibri"/>
              </a:rPr>
              <a:t>Мне было интересно…</a:t>
            </a:r>
          </a:p>
        </p:txBody>
      </p:sp>
      <p:pic>
        <p:nvPicPr>
          <p:cNvPr id="18" name="Picture 2" descr="C:\Users\1\Desktop\Новая папка\0a2954c0d0c6d755b1577a9e5a587d4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20938"/>
            <a:ext cx="413385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48038" y="3933825"/>
            <a:ext cx="27955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glow rad="228600">
                    <a:srgbClr val="860000">
                      <a:alpha val="40000"/>
                    </a:srgbClr>
                  </a:glow>
                  <a:outerShdw blurRad="12700" dist="38100" dir="2700000" algn="tl">
                    <a:srgbClr val="860000"/>
                  </a:outerShdw>
                </a:effectLst>
                <a:latin typeface="Calibri"/>
              </a:rPr>
              <a:t>Я научился…</a:t>
            </a:r>
          </a:p>
        </p:txBody>
      </p:sp>
      <p:pic>
        <p:nvPicPr>
          <p:cNvPr id="43017" name="Picture 18" descr="http://img-fotki.yandex.ru/get/4914/28257045.682/0_72b71_2a3f0d78_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2087563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57A52-FAE8-4A43-8ED2-52AAAFB9189B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845300" y="2708275"/>
            <a:ext cx="17272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defRPr/>
            </a:pPr>
            <a:r>
              <a:rPr lang="ru-RU" sz="4400" b="1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6</a:t>
            </a:r>
            <a:r>
              <a:rPr lang="en-US" sz="4400" b="1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x </a:t>
            </a:r>
            <a:r>
              <a:rPr lang="ru-RU" sz="4400" b="1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4</a:t>
            </a:r>
          </a:p>
          <a:p>
            <a:pPr marL="342900" indent="-342900">
              <a:spcBef>
                <a:spcPct val="20000"/>
              </a:spcBef>
              <a:buSzPct val="85000"/>
              <a:defRPr/>
            </a:pPr>
            <a:r>
              <a:rPr lang="ru-RU" sz="4400" b="1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4</a:t>
            </a:r>
            <a:r>
              <a:rPr lang="en-US" sz="4400" b="1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x </a:t>
            </a:r>
            <a:r>
              <a:rPr lang="ru-RU" sz="4400" b="1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5</a:t>
            </a:r>
          </a:p>
          <a:p>
            <a:pPr marL="342900" indent="-342900">
              <a:spcBef>
                <a:spcPct val="20000"/>
              </a:spcBef>
              <a:buSzPct val="85000"/>
              <a:defRPr/>
            </a:pPr>
            <a:r>
              <a:rPr lang="ru-RU" sz="4400" b="1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5</a:t>
            </a:r>
            <a:r>
              <a:rPr lang="en-US" sz="4400" b="1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x </a:t>
            </a:r>
            <a:r>
              <a:rPr lang="ru-RU" sz="4400" b="1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3</a:t>
            </a:r>
          </a:p>
          <a:p>
            <a:pPr marL="342900" indent="-342900">
              <a:spcBef>
                <a:spcPct val="20000"/>
              </a:spcBef>
              <a:buSzPct val="85000"/>
              <a:defRPr/>
            </a:pPr>
            <a:r>
              <a:rPr lang="ru-RU" sz="4400" b="1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3</a:t>
            </a:r>
            <a:r>
              <a:rPr lang="en-US" sz="4400" b="1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x </a:t>
            </a:r>
            <a:r>
              <a:rPr lang="ru-RU" sz="4400" b="1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6</a:t>
            </a:r>
          </a:p>
          <a:p>
            <a:pPr marL="342900" indent="-342900">
              <a:spcBef>
                <a:spcPct val="20000"/>
              </a:spcBef>
              <a:buSzPct val="85000"/>
              <a:defRPr/>
            </a:pPr>
            <a:r>
              <a:rPr lang="ru-RU" sz="4400" b="1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7</a:t>
            </a:r>
            <a:r>
              <a:rPr lang="en-US" sz="4400" b="1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x </a:t>
            </a:r>
            <a:r>
              <a:rPr lang="ru-RU" sz="4400" b="1" kern="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</a:t>
            </a:r>
          </a:p>
        </p:txBody>
      </p:sp>
      <p:sp>
        <p:nvSpPr>
          <p:cNvPr id="12299" name="TextBox 12"/>
          <p:cNvSpPr txBox="1">
            <a:spLocks noChangeArrowheads="1"/>
          </p:cNvSpPr>
          <p:nvPr/>
        </p:nvSpPr>
        <p:spPr bwMode="auto">
          <a:xfrm>
            <a:off x="254000" y="2938463"/>
            <a:ext cx="4286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>
                <a:solidFill>
                  <a:schemeClr val="accent5">
                    <a:lumMod val="50000"/>
                  </a:schemeClr>
                </a:solidFill>
              </a:rPr>
              <a:t>5+5+5</a:t>
            </a:r>
          </a:p>
          <a:p>
            <a:pPr>
              <a:defRPr/>
            </a:pPr>
            <a:r>
              <a:rPr lang="ru-RU" sz="4800" b="1">
                <a:solidFill>
                  <a:schemeClr val="accent5">
                    <a:lumMod val="50000"/>
                  </a:schemeClr>
                </a:solidFill>
              </a:rPr>
              <a:t>4+4+4+4+4</a:t>
            </a:r>
          </a:p>
          <a:p>
            <a:pPr>
              <a:defRPr/>
            </a:pPr>
            <a:r>
              <a:rPr lang="ru-RU" sz="4800" b="1">
                <a:solidFill>
                  <a:schemeClr val="accent5">
                    <a:lumMod val="50000"/>
                  </a:schemeClr>
                </a:solidFill>
              </a:rPr>
              <a:t>6+6+6+6</a:t>
            </a:r>
          </a:p>
          <a:p>
            <a:pPr>
              <a:defRPr/>
            </a:pPr>
            <a:r>
              <a:rPr lang="ru-RU" sz="4800" b="1">
                <a:solidFill>
                  <a:schemeClr val="accent5">
                    <a:lumMod val="50000"/>
                  </a:schemeClr>
                </a:solidFill>
              </a:rPr>
              <a:t>7+7</a:t>
            </a:r>
          </a:p>
          <a:p>
            <a:pPr>
              <a:defRPr/>
            </a:pPr>
            <a:r>
              <a:rPr lang="ru-RU" sz="4800" b="1">
                <a:solidFill>
                  <a:schemeClr val="accent5">
                    <a:lumMod val="50000"/>
                  </a:schemeClr>
                </a:solidFill>
              </a:rPr>
              <a:t>3+3+3+3+3+3</a:t>
            </a:r>
          </a:p>
        </p:txBody>
      </p:sp>
      <p:pic>
        <p:nvPicPr>
          <p:cNvPr id="13" name="Picture 22" descr="000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76244">
            <a:off x="3046413" y="5507038"/>
            <a:ext cx="23780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000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76244">
            <a:off x="900113" y="4784725"/>
            <a:ext cx="234473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 descr="000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76244">
            <a:off x="1903413" y="4006850"/>
            <a:ext cx="23780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000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76244">
            <a:off x="1260475" y="2578100"/>
            <a:ext cx="23780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" descr="000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76244">
            <a:off x="2689225" y="3292475"/>
            <a:ext cx="23780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97000" y="1795463"/>
            <a:ext cx="61452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i="1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Прилети на свое место</a:t>
            </a:r>
            <a:endParaRPr lang="ru-RU" sz="44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5754E-6 L 0.48854 0.200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10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88529E-7 L 0.32292 -0.0210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24699E-6 L 0.41042 -0.2483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-12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933E-6 L 0.52986 0.1119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3" y="5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9408E-6 L 0.30121 -0.1207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6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29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0046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Это надо знать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59BBC-9C20-4AB8-8287-4DD671070C91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059113" y="2852738"/>
            <a:ext cx="25003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14 : 2 =</a:t>
            </a:r>
          </a:p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10 : 2 =</a:t>
            </a:r>
          </a:p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18 : 2 =</a:t>
            </a:r>
          </a:p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20 : 2 = </a:t>
            </a:r>
          </a:p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16 : 2 =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1613" y="2852738"/>
            <a:ext cx="20002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2</a:t>
            </a:r>
            <a:r>
              <a:rPr lang="en-US" altLang="ru-RU" sz="4400" b="1">
                <a:solidFill>
                  <a:srgbClr val="004600"/>
                </a:solidFill>
              </a:rPr>
              <a:t> x 3 =</a:t>
            </a:r>
          </a:p>
          <a:p>
            <a:pPr eaLnBrk="1" hangingPunct="1"/>
            <a:r>
              <a:rPr lang="en-US" altLang="ru-RU" sz="4400" b="1">
                <a:solidFill>
                  <a:srgbClr val="004600"/>
                </a:solidFill>
              </a:rPr>
              <a:t>2 x 9 =</a:t>
            </a:r>
          </a:p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2</a:t>
            </a:r>
            <a:r>
              <a:rPr lang="en-US" altLang="ru-RU" sz="4400" b="1">
                <a:solidFill>
                  <a:srgbClr val="004600"/>
                </a:solidFill>
              </a:rPr>
              <a:t> x 4 =</a:t>
            </a:r>
          </a:p>
          <a:p>
            <a:pPr eaLnBrk="1" hangingPunct="1"/>
            <a:r>
              <a:rPr lang="en-US" altLang="ru-RU" sz="4400" b="1">
                <a:solidFill>
                  <a:srgbClr val="004600"/>
                </a:solidFill>
              </a:rPr>
              <a:t>2 x 7 = </a:t>
            </a:r>
          </a:p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2</a:t>
            </a:r>
            <a:r>
              <a:rPr lang="en-US" altLang="ru-RU" sz="4400" b="1">
                <a:solidFill>
                  <a:srgbClr val="004600"/>
                </a:solidFill>
              </a:rPr>
              <a:t> x 8 =</a:t>
            </a:r>
            <a:endParaRPr lang="ru-RU" altLang="ru-RU" sz="4400" b="1">
              <a:solidFill>
                <a:srgbClr val="004600"/>
              </a:solidFill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273800" y="2852738"/>
            <a:ext cx="214312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2 </a:t>
            </a:r>
            <a:r>
              <a:rPr lang="en-US" altLang="ru-RU" sz="4400" b="1">
                <a:solidFill>
                  <a:srgbClr val="004600"/>
                </a:solidFill>
              </a:rPr>
              <a:t>x 1 = </a:t>
            </a:r>
          </a:p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2</a:t>
            </a:r>
            <a:r>
              <a:rPr lang="en-US" altLang="ru-RU" sz="4400" b="1">
                <a:solidFill>
                  <a:srgbClr val="004600"/>
                </a:solidFill>
              </a:rPr>
              <a:t> x 6 =</a:t>
            </a:r>
          </a:p>
          <a:p>
            <a:pPr eaLnBrk="1" hangingPunct="1"/>
            <a:r>
              <a:rPr lang="en-US" altLang="ru-RU" sz="4400" b="1">
                <a:solidFill>
                  <a:srgbClr val="004600"/>
                </a:solidFill>
              </a:rPr>
              <a:t>2 x 2 =</a:t>
            </a:r>
          </a:p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2</a:t>
            </a:r>
            <a:r>
              <a:rPr lang="en-US" altLang="ru-RU" sz="4400" b="1">
                <a:solidFill>
                  <a:srgbClr val="004600"/>
                </a:solidFill>
              </a:rPr>
              <a:t> x </a:t>
            </a:r>
            <a:r>
              <a:rPr lang="ru-RU" altLang="ru-RU" sz="4400" b="1">
                <a:solidFill>
                  <a:srgbClr val="004600"/>
                </a:solidFill>
              </a:rPr>
              <a:t>5</a:t>
            </a:r>
            <a:r>
              <a:rPr lang="en-US" altLang="ru-RU" sz="4400" b="1">
                <a:solidFill>
                  <a:srgbClr val="004600"/>
                </a:solidFill>
              </a:rPr>
              <a:t> = </a:t>
            </a:r>
          </a:p>
          <a:p>
            <a:pPr eaLnBrk="1" hangingPunct="1"/>
            <a:r>
              <a:rPr lang="en-US" altLang="ru-RU" sz="4400" b="1">
                <a:solidFill>
                  <a:srgbClr val="004600"/>
                </a:solidFill>
              </a:rPr>
              <a:t>2 x </a:t>
            </a:r>
            <a:r>
              <a:rPr lang="ru-RU" altLang="ru-RU" sz="4400" b="1">
                <a:solidFill>
                  <a:srgbClr val="004600"/>
                </a:solidFill>
              </a:rPr>
              <a:t>10</a:t>
            </a:r>
            <a:r>
              <a:rPr lang="en-US" altLang="ru-RU" sz="4400" b="1">
                <a:solidFill>
                  <a:srgbClr val="004600"/>
                </a:solidFill>
              </a:rPr>
              <a:t> =</a:t>
            </a:r>
            <a:endParaRPr lang="ru-RU" altLang="ru-RU" sz="4400" b="1">
              <a:solidFill>
                <a:srgbClr val="004600"/>
              </a:solidFill>
            </a:endParaRPr>
          </a:p>
        </p:txBody>
      </p: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1987550" y="2852738"/>
            <a:ext cx="466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6</a:t>
            </a:r>
          </a:p>
        </p:txBody>
      </p:sp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1916113" y="3567113"/>
            <a:ext cx="69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4600"/>
                </a:solidFill>
              </a:rPr>
              <a:t>18</a:t>
            </a:r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1987550" y="421005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4600"/>
                </a:solidFill>
              </a:rPr>
              <a:t>8</a:t>
            </a:r>
          </a:p>
        </p:txBody>
      </p:sp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1987550" y="4924425"/>
            <a:ext cx="696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4600"/>
                </a:solidFill>
              </a:rPr>
              <a:t>14</a:t>
            </a:r>
          </a:p>
        </p:txBody>
      </p:sp>
      <p:sp>
        <p:nvSpPr>
          <p:cNvPr id="7180" name="TextBox 12"/>
          <p:cNvSpPr txBox="1">
            <a:spLocks noChangeArrowheads="1"/>
          </p:cNvSpPr>
          <p:nvPr/>
        </p:nvSpPr>
        <p:spPr bwMode="auto">
          <a:xfrm>
            <a:off x="2058988" y="5638800"/>
            <a:ext cx="69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4600"/>
                </a:solidFill>
              </a:rPr>
              <a:t>16</a:t>
            </a:r>
          </a:p>
        </p:txBody>
      </p:sp>
      <p:sp>
        <p:nvSpPr>
          <p:cNvPr id="7181" name="TextBox 13"/>
          <p:cNvSpPr txBox="1">
            <a:spLocks noChangeArrowheads="1"/>
          </p:cNvSpPr>
          <p:nvPr/>
        </p:nvSpPr>
        <p:spPr bwMode="auto">
          <a:xfrm>
            <a:off x="4987925" y="2852738"/>
            <a:ext cx="4286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7</a:t>
            </a:r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4987925" y="3567113"/>
            <a:ext cx="357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4600"/>
                </a:solidFill>
              </a:rPr>
              <a:t>5</a:t>
            </a:r>
          </a:p>
        </p:txBody>
      </p:sp>
      <p:sp>
        <p:nvSpPr>
          <p:cNvPr id="7183" name="TextBox 15"/>
          <p:cNvSpPr txBox="1">
            <a:spLocks noChangeArrowheads="1"/>
          </p:cNvSpPr>
          <p:nvPr/>
        </p:nvSpPr>
        <p:spPr bwMode="auto">
          <a:xfrm>
            <a:off x="4916488" y="421005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4600"/>
                </a:solidFill>
              </a:rPr>
              <a:t>9</a:t>
            </a:r>
          </a:p>
        </p:txBody>
      </p:sp>
      <p:sp>
        <p:nvSpPr>
          <p:cNvPr id="7184" name="TextBox 16"/>
          <p:cNvSpPr txBox="1">
            <a:spLocks noChangeArrowheads="1"/>
          </p:cNvSpPr>
          <p:nvPr/>
        </p:nvSpPr>
        <p:spPr bwMode="auto">
          <a:xfrm>
            <a:off x="4987925" y="4852988"/>
            <a:ext cx="7493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10</a:t>
            </a:r>
          </a:p>
        </p:txBody>
      </p:sp>
      <p:sp>
        <p:nvSpPr>
          <p:cNvPr id="7185" name="TextBox 17"/>
          <p:cNvSpPr txBox="1">
            <a:spLocks noChangeArrowheads="1"/>
          </p:cNvSpPr>
          <p:nvPr/>
        </p:nvSpPr>
        <p:spPr bwMode="auto">
          <a:xfrm>
            <a:off x="4987925" y="5567363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4600"/>
                </a:solidFill>
              </a:rPr>
              <a:t>8</a:t>
            </a:r>
          </a:p>
        </p:txBody>
      </p:sp>
      <p:sp>
        <p:nvSpPr>
          <p:cNvPr id="7186" name="TextBox 18"/>
          <p:cNvSpPr txBox="1">
            <a:spLocks noChangeArrowheads="1"/>
          </p:cNvSpPr>
          <p:nvPr/>
        </p:nvSpPr>
        <p:spPr bwMode="auto">
          <a:xfrm>
            <a:off x="7988300" y="2852738"/>
            <a:ext cx="466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2</a:t>
            </a:r>
          </a:p>
        </p:txBody>
      </p:sp>
      <p:sp>
        <p:nvSpPr>
          <p:cNvPr id="7187" name="TextBox 19"/>
          <p:cNvSpPr txBox="1">
            <a:spLocks noChangeArrowheads="1"/>
          </p:cNvSpPr>
          <p:nvPr/>
        </p:nvSpPr>
        <p:spPr bwMode="auto">
          <a:xfrm>
            <a:off x="8059738" y="3567113"/>
            <a:ext cx="7493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12</a:t>
            </a:r>
          </a:p>
        </p:txBody>
      </p:sp>
      <p:sp>
        <p:nvSpPr>
          <p:cNvPr id="7188" name="TextBox 20"/>
          <p:cNvSpPr txBox="1">
            <a:spLocks noChangeArrowheads="1"/>
          </p:cNvSpPr>
          <p:nvPr/>
        </p:nvSpPr>
        <p:spPr bwMode="auto">
          <a:xfrm>
            <a:off x="8131175" y="4210050"/>
            <a:ext cx="5000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4</a:t>
            </a:r>
          </a:p>
        </p:txBody>
      </p:sp>
      <p:sp>
        <p:nvSpPr>
          <p:cNvPr id="7189" name="TextBox 21"/>
          <p:cNvSpPr txBox="1">
            <a:spLocks noChangeArrowheads="1"/>
          </p:cNvSpPr>
          <p:nvPr/>
        </p:nvSpPr>
        <p:spPr bwMode="auto">
          <a:xfrm>
            <a:off x="8131175" y="4924425"/>
            <a:ext cx="749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10</a:t>
            </a:r>
          </a:p>
        </p:txBody>
      </p:sp>
      <p:sp>
        <p:nvSpPr>
          <p:cNvPr id="7190" name="TextBox 22"/>
          <p:cNvSpPr txBox="1">
            <a:spLocks noChangeArrowheads="1"/>
          </p:cNvSpPr>
          <p:nvPr/>
        </p:nvSpPr>
        <p:spPr bwMode="auto">
          <a:xfrm>
            <a:off x="8131175" y="5567363"/>
            <a:ext cx="7493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400" b="1">
                <a:solidFill>
                  <a:srgbClr val="004600"/>
                </a:solidFill>
              </a:rPr>
              <a:t>20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7176" grpId="0"/>
      <p:bldP spid="7177" grpId="0"/>
      <p:bldP spid="7178" grpId="0"/>
      <p:bldP spid="7179" grpId="0"/>
      <p:bldP spid="7180" grpId="0"/>
      <p:bldP spid="7181" grpId="0"/>
      <p:bldP spid="7182" grpId="0"/>
      <p:bldP spid="7183" grpId="0"/>
      <p:bldP spid="7184" grpId="0"/>
      <p:bldP spid="7185" grpId="0"/>
      <p:bldP spid="7186" grpId="0"/>
      <p:bldP spid="7187" grpId="0"/>
      <p:bldP spid="7188" grpId="0"/>
      <p:bldP spid="7189" grpId="0"/>
      <p:bldP spid="71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368675" y="2781300"/>
            <a:ext cx="2232025" cy="6477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ClrTx/>
              <a:buSzTx/>
            </a:pPr>
            <a:r>
              <a:rPr lang="ru-RU" altLang="ru-RU" sz="4400" b="1" smtClean="0">
                <a:solidFill>
                  <a:srgbClr val="004600"/>
                </a:solidFill>
                <a:latin typeface="Times New Roman" pitchFamily="18" charset="0"/>
              </a:rPr>
              <a:t>2 </a:t>
            </a:r>
            <a:r>
              <a:rPr lang="en-US" altLang="ru-RU" sz="4400" b="1" smtClean="0">
                <a:solidFill>
                  <a:srgbClr val="004600"/>
                </a:solidFill>
                <a:latin typeface="Times New Roman" pitchFamily="18" charset="0"/>
              </a:rPr>
              <a:t>x </a:t>
            </a:r>
            <a:r>
              <a:rPr lang="ru-RU" altLang="ru-RU" sz="4400" b="1" smtClean="0">
                <a:solidFill>
                  <a:srgbClr val="004600"/>
                </a:solidFill>
                <a:latin typeface="Times New Roman" pitchFamily="18" charset="0"/>
              </a:rPr>
              <a:t>3</a:t>
            </a:r>
            <a:r>
              <a:rPr lang="en-US" altLang="ru-RU" sz="4400" b="1" smtClean="0">
                <a:solidFill>
                  <a:srgbClr val="004600"/>
                </a:solidFill>
                <a:latin typeface="Times New Roman" pitchFamily="18" charset="0"/>
              </a:rPr>
              <a:t> =</a:t>
            </a:r>
            <a:r>
              <a:rPr lang="ru-RU" altLang="ru-RU" sz="4400" b="1" smtClean="0">
                <a:solidFill>
                  <a:srgbClr val="004600"/>
                </a:solidFill>
                <a:latin typeface="Times New Roman" pitchFamily="18" charset="0"/>
              </a:rPr>
              <a:t> 6</a:t>
            </a:r>
            <a:r>
              <a:rPr lang="en-US" altLang="ru-RU" sz="4400" b="1" smtClean="0">
                <a:solidFill>
                  <a:srgbClr val="004600"/>
                </a:solidFill>
                <a:latin typeface="Times New Roman" pitchFamily="18" charset="0"/>
              </a:rPr>
              <a:t> </a:t>
            </a:r>
          </a:p>
          <a:p>
            <a:endParaRPr lang="ru-RU" altLang="ru-RU" smtClean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0046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Это надо знать</a:t>
            </a: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 bwMode="auto">
          <a:xfrm>
            <a:off x="3298825" y="3495675"/>
            <a:ext cx="2560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4400" b="1">
                <a:solidFill>
                  <a:srgbClr val="004600"/>
                </a:solidFill>
              </a:rPr>
              <a:t>2 </a:t>
            </a:r>
            <a:r>
              <a:rPr lang="en-US" altLang="ru-RU" sz="4400" b="1">
                <a:solidFill>
                  <a:srgbClr val="004600"/>
                </a:solidFill>
              </a:rPr>
              <a:t>x </a:t>
            </a:r>
            <a:r>
              <a:rPr lang="ru-RU" altLang="ru-RU" sz="4400" b="1">
                <a:solidFill>
                  <a:srgbClr val="004600"/>
                </a:solidFill>
              </a:rPr>
              <a:t>7</a:t>
            </a:r>
            <a:r>
              <a:rPr lang="en-US" altLang="ru-RU" sz="4400" b="1">
                <a:solidFill>
                  <a:srgbClr val="004600"/>
                </a:solidFill>
              </a:rPr>
              <a:t> =</a:t>
            </a:r>
            <a:r>
              <a:rPr lang="ru-RU" altLang="ru-RU" sz="4400" b="1">
                <a:solidFill>
                  <a:srgbClr val="004600"/>
                </a:solidFill>
              </a:rPr>
              <a:t> 14</a:t>
            </a:r>
            <a:r>
              <a:rPr lang="en-US" altLang="ru-RU" sz="4400" b="1">
                <a:solidFill>
                  <a:srgbClr val="004600"/>
                </a:solidFill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</a:pPr>
            <a:endParaRPr lang="ru-RU" altLang="ru-RU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Подзаголовок 1"/>
          <p:cNvSpPr txBox="1">
            <a:spLocks/>
          </p:cNvSpPr>
          <p:nvPr/>
        </p:nvSpPr>
        <p:spPr bwMode="auto">
          <a:xfrm>
            <a:off x="3317875" y="4337050"/>
            <a:ext cx="2232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4400" b="1">
                <a:solidFill>
                  <a:srgbClr val="004600"/>
                </a:solidFill>
              </a:rPr>
              <a:t>2 </a:t>
            </a:r>
            <a:r>
              <a:rPr lang="en-US" altLang="ru-RU" sz="4400" b="1">
                <a:solidFill>
                  <a:srgbClr val="004600"/>
                </a:solidFill>
              </a:rPr>
              <a:t>x </a:t>
            </a:r>
            <a:r>
              <a:rPr lang="ru-RU" altLang="ru-RU" sz="4400" b="1">
                <a:solidFill>
                  <a:srgbClr val="004600"/>
                </a:solidFill>
              </a:rPr>
              <a:t>4</a:t>
            </a:r>
            <a:r>
              <a:rPr lang="en-US" altLang="ru-RU" sz="4400" b="1">
                <a:solidFill>
                  <a:srgbClr val="004600"/>
                </a:solidFill>
              </a:rPr>
              <a:t> =</a:t>
            </a:r>
            <a:r>
              <a:rPr lang="ru-RU" altLang="ru-RU" sz="4400" b="1">
                <a:solidFill>
                  <a:srgbClr val="004600"/>
                </a:solidFill>
              </a:rPr>
              <a:t> 8</a:t>
            </a:r>
            <a:r>
              <a:rPr lang="en-US" altLang="ru-RU" sz="4400" b="1">
                <a:solidFill>
                  <a:srgbClr val="004600"/>
                </a:solidFill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</a:pPr>
            <a:endParaRPr lang="ru-RU" altLang="ru-RU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 bwMode="auto">
          <a:xfrm>
            <a:off x="3317875" y="5157788"/>
            <a:ext cx="2592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4400" b="1">
                <a:solidFill>
                  <a:srgbClr val="004600"/>
                </a:solidFill>
              </a:rPr>
              <a:t>2 </a:t>
            </a:r>
            <a:r>
              <a:rPr lang="en-US" altLang="ru-RU" sz="4400" b="1">
                <a:solidFill>
                  <a:srgbClr val="004600"/>
                </a:solidFill>
              </a:rPr>
              <a:t>x </a:t>
            </a:r>
            <a:r>
              <a:rPr lang="ru-RU" altLang="ru-RU" sz="4400" b="1">
                <a:solidFill>
                  <a:srgbClr val="004600"/>
                </a:solidFill>
              </a:rPr>
              <a:t>9</a:t>
            </a:r>
            <a:r>
              <a:rPr lang="en-US" altLang="ru-RU" sz="4400" b="1">
                <a:solidFill>
                  <a:srgbClr val="004600"/>
                </a:solidFill>
              </a:rPr>
              <a:t> =</a:t>
            </a:r>
            <a:r>
              <a:rPr lang="ru-RU" altLang="ru-RU" sz="4400" b="1">
                <a:solidFill>
                  <a:srgbClr val="004600"/>
                </a:solidFill>
              </a:rPr>
              <a:t> 18</a:t>
            </a:r>
            <a:r>
              <a:rPr lang="en-US" altLang="ru-RU" sz="4400" b="1">
                <a:solidFill>
                  <a:srgbClr val="004600"/>
                </a:solidFill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</a:pPr>
            <a:endParaRPr lang="ru-RU" altLang="ru-RU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Подзаголовок 1"/>
          <p:cNvSpPr txBox="1">
            <a:spLocks/>
          </p:cNvSpPr>
          <p:nvPr/>
        </p:nvSpPr>
        <p:spPr bwMode="auto">
          <a:xfrm>
            <a:off x="3340100" y="6019800"/>
            <a:ext cx="2592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4400" b="1">
                <a:solidFill>
                  <a:srgbClr val="004600"/>
                </a:solidFill>
              </a:rPr>
              <a:t>2 </a:t>
            </a:r>
            <a:r>
              <a:rPr lang="en-US" altLang="ru-RU" sz="4400" b="1">
                <a:solidFill>
                  <a:srgbClr val="004600"/>
                </a:solidFill>
              </a:rPr>
              <a:t>x </a:t>
            </a:r>
            <a:r>
              <a:rPr lang="ru-RU" altLang="ru-RU" sz="4400" b="1">
                <a:solidFill>
                  <a:srgbClr val="004600"/>
                </a:solidFill>
              </a:rPr>
              <a:t>8</a:t>
            </a:r>
            <a:r>
              <a:rPr lang="en-US" altLang="ru-RU" sz="4400" b="1">
                <a:solidFill>
                  <a:srgbClr val="004600"/>
                </a:solidFill>
              </a:rPr>
              <a:t> =</a:t>
            </a:r>
            <a:r>
              <a:rPr lang="ru-RU" altLang="ru-RU" sz="4400" b="1">
                <a:solidFill>
                  <a:srgbClr val="004600"/>
                </a:solidFill>
              </a:rPr>
              <a:t> 16</a:t>
            </a:r>
            <a:r>
              <a:rPr lang="en-US" altLang="ru-RU" sz="4400" b="1">
                <a:solidFill>
                  <a:srgbClr val="004600"/>
                </a:solidFill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</a:pPr>
            <a:endParaRPr lang="ru-RU" altLang="ru-RU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Подзаголовок 1"/>
          <p:cNvSpPr txBox="1">
            <a:spLocks/>
          </p:cNvSpPr>
          <p:nvPr/>
        </p:nvSpPr>
        <p:spPr bwMode="auto">
          <a:xfrm>
            <a:off x="6416675" y="2798763"/>
            <a:ext cx="2232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4400" b="1">
                <a:solidFill>
                  <a:srgbClr val="004600"/>
                </a:solidFill>
              </a:rPr>
              <a:t>2 </a:t>
            </a:r>
            <a:r>
              <a:rPr lang="en-US" altLang="ru-RU" sz="4400" b="1">
                <a:solidFill>
                  <a:srgbClr val="004600"/>
                </a:solidFill>
              </a:rPr>
              <a:t>x 1 =</a:t>
            </a:r>
            <a:r>
              <a:rPr lang="ru-RU" altLang="ru-RU" sz="4400" b="1">
                <a:solidFill>
                  <a:srgbClr val="004600"/>
                </a:solidFill>
              </a:rPr>
              <a:t> 2</a:t>
            </a:r>
            <a:r>
              <a:rPr lang="en-US" altLang="ru-RU" sz="4400" b="1">
                <a:solidFill>
                  <a:srgbClr val="004600"/>
                </a:solidFill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</a:pPr>
            <a:endParaRPr lang="ru-RU" altLang="ru-RU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Подзаголовок 1"/>
          <p:cNvSpPr txBox="1">
            <a:spLocks/>
          </p:cNvSpPr>
          <p:nvPr/>
        </p:nvSpPr>
        <p:spPr bwMode="auto">
          <a:xfrm>
            <a:off x="6416675" y="3676650"/>
            <a:ext cx="27193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4400" b="1">
                <a:solidFill>
                  <a:srgbClr val="004600"/>
                </a:solidFill>
              </a:rPr>
              <a:t>2 </a:t>
            </a:r>
            <a:r>
              <a:rPr lang="en-US" altLang="ru-RU" sz="4400" b="1">
                <a:solidFill>
                  <a:srgbClr val="004600"/>
                </a:solidFill>
              </a:rPr>
              <a:t>x </a:t>
            </a:r>
            <a:r>
              <a:rPr lang="ru-RU" altLang="ru-RU" sz="4400" b="1">
                <a:solidFill>
                  <a:srgbClr val="004600"/>
                </a:solidFill>
              </a:rPr>
              <a:t>6</a:t>
            </a:r>
            <a:r>
              <a:rPr lang="en-US" altLang="ru-RU" sz="4400" b="1">
                <a:solidFill>
                  <a:srgbClr val="004600"/>
                </a:solidFill>
              </a:rPr>
              <a:t> =</a:t>
            </a:r>
            <a:r>
              <a:rPr lang="ru-RU" altLang="ru-RU" sz="4400" b="1">
                <a:solidFill>
                  <a:srgbClr val="004600"/>
                </a:solidFill>
              </a:rPr>
              <a:t> 12</a:t>
            </a:r>
            <a:r>
              <a:rPr lang="en-US" altLang="ru-RU" sz="4400" b="1">
                <a:solidFill>
                  <a:srgbClr val="004600"/>
                </a:solidFill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</a:pPr>
            <a:endParaRPr lang="ru-RU" altLang="ru-RU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Подзаголовок 1"/>
          <p:cNvSpPr txBox="1">
            <a:spLocks/>
          </p:cNvSpPr>
          <p:nvPr/>
        </p:nvSpPr>
        <p:spPr bwMode="auto">
          <a:xfrm>
            <a:off x="6416675" y="4489450"/>
            <a:ext cx="22320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4400" b="1">
                <a:solidFill>
                  <a:srgbClr val="004600"/>
                </a:solidFill>
              </a:rPr>
              <a:t>2 </a:t>
            </a:r>
            <a:r>
              <a:rPr lang="en-US" altLang="ru-RU" sz="4400" b="1">
                <a:solidFill>
                  <a:srgbClr val="004600"/>
                </a:solidFill>
              </a:rPr>
              <a:t>x </a:t>
            </a:r>
            <a:r>
              <a:rPr lang="ru-RU" altLang="ru-RU" sz="4400" b="1">
                <a:solidFill>
                  <a:srgbClr val="004600"/>
                </a:solidFill>
              </a:rPr>
              <a:t>2</a:t>
            </a:r>
            <a:r>
              <a:rPr lang="en-US" altLang="ru-RU" sz="4400" b="1">
                <a:solidFill>
                  <a:srgbClr val="004600"/>
                </a:solidFill>
              </a:rPr>
              <a:t> =</a:t>
            </a:r>
            <a:r>
              <a:rPr lang="ru-RU" altLang="ru-RU" sz="4400" b="1">
                <a:solidFill>
                  <a:srgbClr val="004600"/>
                </a:solidFill>
              </a:rPr>
              <a:t> 4</a:t>
            </a:r>
            <a:r>
              <a:rPr lang="en-US" altLang="ru-RU" sz="4400" b="1">
                <a:solidFill>
                  <a:srgbClr val="004600"/>
                </a:solidFill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</a:pPr>
            <a:endParaRPr lang="ru-RU" altLang="ru-RU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Подзаголовок 1"/>
          <p:cNvSpPr txBox="1">
            <a:spLocks/>
          </p:cNvSpPr>
          <p:nvPr/>
        </p:nvSpPr>
        <p:spPr bwMode="auto">
          <a:xfrm>
            <a:off x="6389688" y="5200650"/>
            <a:ext cx="2701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4400" b="1">
                <a:solidFill>
                  <a:srgbClr val="004600"/>
                </a:solidFill>
              </a:rPr>
              <a:t>2 </a:t>
            </a:r>
            <a:r>
              <a:rPr lang="en-US" altLang="ru-RU" sz="4400" b="1">
                <a:solidFill>
                  <a:srgbClr val="004600"/>
                </a:solidFill>
              </a:rPr>
              <a:t>x </a:t>
            </a:r>
            <a:r>
              <a:rPr lang="ru-RU" altLang="ru-RU" sz="4400" b="1">
                <a:solidFill>
                  <a:srgbClr val="004600"/>
                </a:solidFill>
              </a:rPr>
              <a:t>5</a:t>
            </a:r>
            <a:r>
              <a:rPr lang="en-US" altLang="ru-RU" sz="4400" b="1">
                <a:solidFill>
                  <a:srgbClr val="004600"/>
                </a:solidFill>
              </a:rPr>
              <a:t> =</a:t>
            </a:r>
            <a:r>
              <a:rPr lang="ru-RU" altLang="ru-RU" sz="4400" b="1">
                <a:solidFill>
                  <a:srgbClr val="004600"/>
                </a:solidFill>
              </a:rPr>
              <a:t> 10</a:t>
            </a:r>
            <a:r>
              <a:rPr lang="en-US" altLang="ru-RU" sz="4400" b="1">
                <a:solidFill>
                  <a:srgbClr val="004600"/>
                </a:solidFill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</a:pPr>
            <a:endParaRPr lang="ru-RU" altLang="ru-RU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 bwMode="auto">
          <a:xfrm>
            <a:off x="6346825" y="6021388"/>
            <a:ext cx="2813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4400" b="1">
                <a:solidFill>
                  <a:srgbClr val="004600"/>
                </a:solidFill>
              </a:rPr>
              <a:t>2 </a:t>
            </a:r>
            <a:r>
              <a:rPr lang="en-US" altLang="ru-RU" sz="4400" b="1">
                <a:solidFill>
                  <a:srgbClr val="004600"/>
                </a:solidFill>
              </a:rPr>
              <a:t>x 1</a:t>
            </a:r>
            <a:r>
              <a:rPr lang="ru-RU" altLang="ru-RU" sz="4400" b="1">
                <a:solidFill>
                  <a:srgbClr val="004600"/>
                </a:solidFill>
              </a:rPr>
              <a:t>0</a:t>
            </a:r>
            <a:r>
              <a:rPr lang="en-US" altLang="ru-RU" sz="4400" b="1">
                <a:solidFill>
                  <a:srgbClr val="004600"/>
                </a:solidFill>
              </a:rPr>
              <a:t> =</a:t>
            </a:r>
            <a:r>
              <a:rPr lang="ru-RU" altLang="ru-RU" sz="4400" b="1">
                <a:solidFill>
                  <a:srgbClr val="004600"/>
                </a:solidFill>
              </a:rPr>
              <a:t> 20</a:t>
            </a:r>
            <a:r>
              <a:rPr lang="en-US" altLang="ru-RU" sz="4400" b="1">
                <a:solidFill>
                  <a:srgbClr val="004600"/>
                </a:solidFill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None/>
            </a:pPr>
            <a:endParaRPr lang="ru-RU" altLang="ru-RU" sz="28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29 0.00277 L -0.70173 -0.00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31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62428E-7 L -0.70173 -0.128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87" y="-6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96532E-6 L -0.36511 0.25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12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93064E-6 L -0.35504 0.166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27746E-6 L -0.70087 0.145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7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19 0.02405 L -0.34757 -0.12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7" y="-7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35838E-7 L -0.00694 -0.235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11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0.00555 L -0.34097 -0.000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565AD4-0158-440B-A4C0-04464940C8ED}" type="slidenum">
              <a:rPr lang="ru-RU" altLang="ru-RU" sz="1200" smtClean="0">
                <a:solidFill>
                  <a:srgbClr val="FFFFFF"/>
                </a:solidFill>
              </a:rPr>
              <a:pPr eaLnBrk="1" hangingPunct="1"/>
              <a:t>6</a:t>
            </a:fld>
            <a:endParaRPr lang="ru-RU" altLang="ru-RU" sz="1200" smtClean="0">
              <a:solidFill>
                <a:srgbClr val="FFFF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331640" y="1556792"/>
            <a:ext cx="6758006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300" b="1" i="1" kern="0" dirty="0">
                <a:ln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698F9B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Тема урока</a:t>
            </a:r>
            <a:r>
              <a:rPr lang="ru-RU" sz="4300" b="1" i="1" kern="0" dirty="0">
                <a:ln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698F9B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ru-RU" sz="4300" b="1" i="1" kern="0" dirty="0">
                <a:ln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698F9B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67544" y="2420888"/>
            <a:ext cx="8229600" cy="245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SzPct val="85000"/>
              <a:defRPr/>
            </a:pPr>
            <a:r>
              <a:rPr lang="ru-RU" sz="8200" b="1" kern="0" dirty="0">
                <a:ln w="31550" cmpd="sng">
                  <a:gradFill>
                    <a:gsLst>
                      <a:gs pos="25000">
                        <a:srgbClr val="C93131">
                          <a:shade val="25000"/>
                          <a:satMod val="190000"/>
                        </a:srgbClr>
                      </a:gs>
                      <a:gs pos="80000">
                        <a:srgbClr val="C93131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93131">
                      <a:satMod val="175000"/>
                      <a:alpha val="4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Четные и нечетные числа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Содержимое 2"/>
          <p:cNvSpPr>
            <a:spLocks noGrp="1"/>
          </p:cNvSpPr>
          <p:nvPr>
            <p:ph type="subTitle" idx="1"/>
          </p:nvPr>
        </p:nvSpPr>
        <p:spPr>
          <a:xfrm>
            <a:off x="468313" y="1773238"/>
            <a:ext cx="5897562" cy="1500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Segoe Script" pitchFamily="34" charset="0"/>
              </a:rPr>
              <a:t>У цифры 2 есть свой секрет,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Segoe Script" pitchFamily="34" charset="0"/>
              </a:rPr>
              <a:t>Она гордится этим.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Segoe Script" pitchFamily="34" charset="0"/>
              </a:rPr>
              <a:t>А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Segoe Script" pitchFamily="34" charset="0"/>
              </a:rPr>
              <a:t>Знайка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Segoe Script" pitchFamily="34" charset="0"/>
              </a:rPr>
              <a:t> знает тот секрет,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Segoe Script" pitchFamily="34" charset="0"/>
              </a:rPr>
              <a:t>О нем расскажет детям.</a:t>
            </a:r>
          </a:p>
        </p:txBody>
      </p:sp>
      <p:pic>
        <p:nvPicPr>
          <p:cNvPr id="4" name="Picture 5" descr="j00885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550" y="3357563"/>
            <a:ext cx="36004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http://im8-tub-ru.yandex.net/i?id=236691069-5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675C7-551D-4A37-8935-404665AECBE9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14438" y="1643063"/>
            <a:ext cx="72866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ЧТОБЫ УЗНАТЬ СЕКРЕТ Нужно быть внимательным</a:t>
            </a:r>
          </a:p>
        </p:txBody>
      </p:sp>
      <p:pic>
        <p:nvPicPr>
          <p:cNvPr id="29702" name="Picture 4" descr="http://files-cdn.formspring.me/photos/20120312/n4f5e2f284e4e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357688"/>
            <a:ext cx="3643312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http://www.need4soft.ru/uploads/taginator/Nov-2012/fony-dlya-prezentac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14313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номера домов пропущены?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1624013" y="3214688"/>
            <a:ext cx="5895975" cy="1500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99548-30B3-4D32-BAE5-05A962DD3D37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30726" name="Picture 2" descr="C:\Users\пользователь\Pictures\7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19319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2" descr="C:\Users\пользователь\Pictures\7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1785938"/>
            <a:ext cx="19319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" descr="C:\Users\пользователь\Pictures\7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85938"/>
            <a:ext cx="19319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2" descr="C:\Users\пользователь\Pictures\7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1785938"/>
            <a:ext cx="19319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2" descr="C:\Users\пользователь\Pictures\7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4214813"/>
            <a:ext cx="19319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" descr="C:\Users\пользователь\Pictures\7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214813"/>
            <a:ext cx="19319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2" descr="C:\Users\пользователь\Pictures\7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4214813"/>
            <a:ext cx="19319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2" descr="C:\Users\пользователь\Pictures\7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214813"/>
            <a:ext cx="19319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4" name="Овал 14"/>
          <p:cNvSpPr>
            <a:spLocks noChangeArrowheads="1"/>
          </p:cNvSpPr>
          <p:nvPr/>
        </p:nvSpPr>
        <p:spPr bwMode="auto">
          <a:xfrm>
            <a:off x="1357313" y="1928813"/>
            <a:ext cx="1000125" cy="7858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/>
              <a:t> 5</a:t>
            </a:r>
          </a:p>
        </p:txBody>
      </p:sp>
      <p:sp>
        <p:nvSpPr>
          <p:cNvPr id="20493" name="Овал 15"/>
          <p:cNvSpPr>
            <a:spLocks noChangeArrowheads="1"/>
          </p:cNvSpPr>
          <p:nvPr/>
        </p:nvSpPr>
        <p:spPr bwMode="auto">
          <a:xfrm>
            <a:off x="1500188" y="4286250"/>
            <a:ext cx="1000125" cy="7858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/>
              <a:t> ?</a:t>
            </a:r>
          </a:p>
        </p:txBody>
      </p:sp>
      <p:sp>
        <p:nvSpPr>
          <p:cNvPr id="30736" name="Овал 16"/>
          <p:cNvSpPr>
            <a:spLocks noChangeArrowheads="1"/>
          </p:cNvSpPr>
          <p:nvPr/>
        </p:nvSpPr>
        <p:spPr bwMode="auto">
          <a:xfrm>
            <a:off x="3429000" y="4357688"/>
            <a:ext cx="1143000" cy="8572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/>
              <a:t> 6</a:t>
            </a:r>
          </a:p>
        </p:txBody>
      </p:sp>
      <p:sp>
        <p:nvSpPr>
          <p:cNvPr id="20495" name="Овал 17"/>
          <p:cNvSpPr>
            <a:spLocks noChangeArrowheads="1"/>
          </p:cNvSpPr>
          <p:nvPr/>
        </p:nvSpPr>
        <p:spPr bwMode="auto">
          <a:xfrm>
            <a:off x="5715000" y="4429125"/>
            <a:ext cx="1000125" cy="7858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/>
              <a:t> ?</a:t>
            </a:r>
          </a:p>
        </p:txBody>
      </p:sp>
      <p:sp>
        <p:nvSpPr>
          <p:cNvPr id="20496" name="Овал 18"/>
          <p:cNvSpPr>
            <a:spLocks noChangeArrowheads="1"/>
          </p:cNvSpPr>
          <p:nvPr/>
        </p:nvSpPr>
        <p:spPr bwMode="auto">
          <a:xfrm>
            <a:off x="7643813" y="4429125"/>
            <a:ext cx="1000125" cy="7858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/>
              <a:t> ?</a:t>
            </a:r>
          </a:p>
        </p:txBody>
      </p:sp>
      <p:sp>
        <p:nvSpPr>
          <p:cNvPr id="30739" name="Овал 19"/>
          <p:cNvSpPr>
            <a:spLocks noChangeArrowheads="1"/>
          </p:cNvSpPr>
          <p:nvPr/>
        </p:nvSpPr>
        <p:spPr bwMode="auto">
          <a:xfrm>
            <a:off x="7786688" y="1928813"/>
            <a:ext cx="1000125" cy="7858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/>
              <a:t>11</a:t>
            </a:r>
          </a:p>
        </p:txBody>
      </p:sp>
      <p:sp>
        <p:nvSpPr>
          <p:cNvPr id="30740" name="Овал 20"/>
          <p:cNvSpPr>
            <a:spLocks noChangeArrowheads="1"/>
          </p:cNvSpPr>
          <p:nvPr/>
        </p:nvSpPr>
        <p:spPr bwMode="auto">
          <a:xfrm>
            <a:off x="5572125" y="1857375"/>
            <a:ext cx="1071563" cy="8572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/>
              <a:t> 9</a:t>
            </a:r>
          </a:p>
        </p:txBody>
      </p:sp>
      <p:sp>
        <p:nvSpPr>
          <p:cNvPr id="30741" name="Овал 21"/>
          <p:cNvSpPr>
            <a:spLocks noChangeArrowheads="1"/>
          </p:cNvSpPr>
          <p:nvPr/>
        </p:nvSpPr>
        <p:spPr bwMode="auto">
          <a:xfrm>
            <a:off x="3500438" y="1928813"/>
            <a:ext cx="1000125" cy="78581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/>
              <a:t> 7</a:t>
            </a:r>
          </a:p>
        </p:txBody>
      </p:sp>
      <p:sp>
        <p:nvSpPr>
          <p:cNvPr id="20" name="Овал 19"/>
          <p:cNvSpPr>
            <a:spLocks noChangeArrowheads="1"/>
          </p:cNvSpPr>
          <p:nvPr/>
        </p:nvSpPr>
        <p:spPr bwMode="auto">
          <a:xfrm>
            <a:off x="1428750" y="4286250"/>
            <a:ext cx="1143000" cy="8572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000"/>
              <a:t>4</a:t>
            </a:r>
          </a:p>
        </p:txBody>
      </p:sp>
      <p:sp>
        <p:nvSpPr>
          <p:cNvPr id="21" name="Овал 20"/>
          <p:cNvSpPr>
            <a:spLocks noChangeArrowheads="1"/>
          </p:cNvSpPr>
          <p:nvPr/>
        </p:nvSpPr>
        <p:spPr bwMode="auto">
          <a:xfrm>
            <a:off x="5643563" y="4286250"/>
            <a:ext cx="1128712" cy="10001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400"/>
              <a:t> 8</a:t>
            </a:r>
          </a:p>
        </p:txBody>
      </p:sp>
      <p:sp>
        <p:nvSpPr>
          <p:cNvPr id="22" name="Овал 21"/>
          <p:cNvSpPr>
            <a:spLocks noChangeArrowheads="1"/>
          </p:cNvSpPr>
          <p:nvPr/>
        </p:nvSpPr>
        <p:spPr bwMode="auto">
          <a:xfrm>
            <a:off x="7643813" y="4357688"/>
            <a:ext cx="1071562" cy="8572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3600"/>
              <a:t>10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" decel="1000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decel="1000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decel="100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 animBg="1"/>
      <p:bldP spid="20495" grpId="0" animBg="1"/>
      <p:bldP spid="20496" grpId="0" animBg="1"/>
      <p:bldP spid="20" grpId="0" build="allAtOnce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LuckyTi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ppt/theme/themeOverride10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ppt/theme/themeOverride11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ppt/theme/themeOverride12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ppt/theme/themeOverride13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ppt/theme/themeOverride14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ppt/theme/themeOverride2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ppt/theme/themeOverride3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ppt/theme/themeOverride4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ppt/theme/themeOverride5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ppt/theme/themeOverride6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ppt/theme/themeOverride7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ppt/theme/themeOverride8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ppt/theme/themeOverride9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</TotalTime>
  <Words>515</Words>
  <Application>Microsoft Office PowerPoint</Application>
  <PresentationFormat>Экран (4:3)</PresentationFormat>
  <Paragraphs>196</Paragraphs>
  <Slides>21</Slides>
  <Notes>20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21</vt:i4>
      </vt:variant>
    </vt:vector>
  </HeadingPairs>
  <TitlesOfParts>
    <vt:vector size="38" baseType="lpstr">
      <vt:lpstr>Times New Roman</vt:lpstr>
      <vt:lpstr>Arial</vt:lpstr>
      <vt:lpstr>Tahoma</vt:lpstr>
      <vt:lpstr>Franklin Gothic Book</vt:lpstr>
      <vt:lpstr>Wingdings</vt:lpstr>
      <vt:lpstr>Wingdings 2</vt:lpstr>
      <vt:lpstr>Monotype Corsiva</vt:lpstr>
      <vt:lpstr>Segoe Script</vt:lpstr>
      <vt:lpstr>Comic Sans MS</vt:lpstr>
      <vt:lpstr>Calibri</vt:lpstr>
      <vt:lpstr>LuckyTie</vt:lpstr>
      <vt:lpstr>2_LuckyTie</vt:lpstr>
      <vt:lpstr>1_LuckyTie</vt:lpstr>
      <vt:lpstr>3_LuckyTie</vt:lpstr>
      <vt:lpstr>4_LuckyTie</vt:lpstr>
      <vt:lpstr>5_LuckyTie</vt:lpstr>
      <vt:lpstr>6_LuckyTie</vt:lpstr>
      <vt:lpstr>Презентация PowerPoint</vt:lpstr>
      <vt:lpstr>Презентация PowerPoint</vt:lpstr>
      <vt:lpstr>Презентация PowerPoint</vt:lpstr>
      <vt:lpstr>Это надо знать</vt:lpstr>
      <vt:lpstr>Это надо знать</vt:lpstr>
      <vt:lpstr>Презентация PowerPoint</vt:lpstr>
      <vt:lpstr>Презентация PowerPoint</vt:lpstr>
      <vt:lpstr>Презентация PowerPoint</vt:lpstr>
      <vt:lpstr>Какие номера домов пропущены?</vt:lpstr>
      <vt:lpstr>Презентация PowerPoint</vt:lpstr>
      <vt:lpstr>Презентация PowerPoint</vt:lpstr>
      <vt:lpstr>Сложи на полянку все нечетные числа в порядке убывания</vt:lpstr>
      <vt:lpstr>Какие числа называют четными? </vt:lpstr>
      <vt:lpstr>Нечетными?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Крестики нолики</dc:title>
  <dc:creator>Ольга</dc:creator>
  <cp:lastModifiedBy>User</cp:lastModifiedBy>
  <cp:revision>114</cp:revision>
  <cp:lastPrinted>1601-01-01T00:00:00Z</cp:lastPrinted>
  <dcterms:created xsi:type="dcterms:W3CDTF">2005-10-17T04:40:48Z</dcterms:created>
  <dcterms:modified xsi:type="dcterms:W3CDTF">2016-11-23T20:04:17Z</dcterms:modified>
</cp:coreProperties>
</file>