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65CD7A-D384-43F6-AEA0-273544F3E45D}" type="datetimeFigureOut">
              <a:rPr lang="ru-RU" smtClean="0"/>
              <a:t>26.04.2016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6F5792-E811-4CD4-947D-AACA6C9EBE8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ocuments\2a8ccf95bb511a45a9accec46eff8ce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352928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668344" y="332656"/>
            <a:ext cx="1080120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9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5157192"/>
            <a:ext cx="1368152" cy="13681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endParaRPr lang="ru-RU" sz="9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ocuments\1326455506_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8064896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236296" y="260648"/>
            <a:ext cx="1440160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9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5085184"/>
            <a:ext cx="1368152" cy="13681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endParaRPr lang="ru-RU" sz="9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ocuments\Pyat-narodnyh-retseptov-s-kalanho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32656"/>
            <a:ext cx="7272808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308304" y="260648"/>
            <a:ext cx="1368152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ru-RU" sz="9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5229200"/>
            <a:ext cx="1368152" cy="13681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sz="9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ocuments\9mYYBa5Y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7920880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164288" y="404664"/>
            <a:ext cx="1440160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ru-RU" sz="9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5013176"/>
            <a:ext cx="1368152" cy="13681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9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ocuments\1886850d6df2389ad2d4485cd7dafe6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04664"/>
            <a:ext cx="7776864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164288" y="620688"/>
            <a:ext cx="1512168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ru-RU" sz="9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4941168"/>
            <a:ext cx="1368152" cy="13681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9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ocuments\monastyrskij-chaj-ot-varikoza2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8280920" cy="6336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308304" y="188640"/>
            <a:ext cx="1440160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ru-RU" sz="9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5157192"/>
            <a:ext cx="1368152" cy="13681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sz="9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ocuments\i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8640"/>
            <a:ext cx="8136904" cy="6336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308304" y="188640"/>
            <a:ext cx="1440160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ru-RU" sz="9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5157192"/>
            <a:ext cx="1368152" cy="13681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9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ocuments\084236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8064896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236296" y="404664"/>
            <a:ext cx="1440160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ru-RU" sz="9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5157192"/>
            <a:ext cx="1368152" cy="13681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9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ocuments\4_139.jpg"/>
          <p:cNvPicPr/>
          <p:nvPr/>
        </p:nvPicPr>
        <p:blipFill>
          <a:blip r:embed="rId2" cstate="print"/>
          <a:srcRect b="6734"/>
          <a:stretch>
            <a:fillRect/>
          </a:stretch>
        </p:blipFill>
        <p:spPr bwMode="auto">
          <a:xfrm>
            <a:off x="467544" y="404664"/>
            <a:ext cx="8280920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236296" y="404664"/>
            <a:ext cx="1512168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endParaRPr lang="ru-RU" sz="9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5157192"/>
            <a:ext cx="1368152" cy="13681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9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ocuments\skolkyuo15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7992888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092280" y="404664"/>
            <a:ext cx="1512168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endParaRPr lang="ru-RU" sz="9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5157192"/>
            <a:ext cx="1368152" cy="13681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9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ocuments\1430596411_getimage-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8136904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164288" y="332656"/>
            <a:ext cx="1512168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</a:t>
            </a:r>
            <a:endParaRPr lang="ru-RU" sz="9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5085184"/>
            <a:ext cx="1368152" cy="13681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endParaRPr lang="ru-RU" sz="9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ocuments\e6564a71e693519f1f842d575c895d4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8136904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7668344" y="404664"/>
            <a:ext cx="1080120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9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5157192"/>
            <a:ext cx="1368152" cy="13681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endParaRPr lang="ru-RU" sz="9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ocuments\Valerian, Common (Valeriana officinalis) Freeholt Wood Sapcote SP 4611 9390 (taken 23.7.2008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7920880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876256" y="260648"/>
            <a:ext cx="1656184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9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5229200"/>
            <a:ext cx="1368152" cy="13681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9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ocuments\bojaryshnik-odnopestichnyj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8208912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164288" y="260648"/>
            <a:ext cx="1584176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endParaRPr lang="ru-RU" sz="9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5229200"/>
            <a:ext cx="1368152" cy="13681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endParaRPr lang="ru-RU" sz="9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ocuments\1386170389_toloknyank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8208912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740352" y="404664"/>
            <a:ext cx="1080120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9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5085184"/>
            <a:ext cx="1368152" cy="13681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9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ocuments\Coriandrum-sativum-524x39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2656"/>
            <a:ext cx="7992887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596336" y="332656"/>
            <a:ext cx="1080120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9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5157192"/>
            <a:ext cx="1368152" cy="13681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sz="9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ocuments\29d211a8eb79db4c527c785ba135bd5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76672"/>
            <a:ext cx="7776864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524328" y="476672"/>
            <a:ext cx="1080120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9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5013176"/>
            <a:ext cx="1368152" cy="13681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endParaRPr lang="ru-RU" sz="9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ocuments\small-624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7920880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524328" y="476672"/>
            <a:ext cx="1080120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9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5085184"/>
            <a:ext cx="1368152" cy="13681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endParaRPr lang="ru-RU" sz="9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ocuments\1282168051_tradeboardwpkqs8_img.png"/>
          <p:cNvPicPr/>
          <p:nvPr/>
        </p:nvPicPr>
        <p:blipFill>
          <a:blip r:embed="rId2" cstate="print"/>
          <a:srcRect b="1301"/>
          <a:stretch>
            <a:fillRect/>
          </a:stretch>
        </p:blipFill>
        <p:spPr bwMode="auto">
          <a:xfrm>
            <a:off x="611560" y="404664"/>
            <a:ext cx="7992888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524328" y="404664"/>
            <a:ext cx="1080120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9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5301208"/>
            <a:ext cx="1368152" cy="13681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9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ocuments\188287_55def1fa27c1455def1fa27c4b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7992888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524328" y="260648"/>
            <a:ext cx="1080120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9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5229200"/>
            <a:ext cx="1368152" cy="13681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sz="9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ocuments\Johanniskraut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8064896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596336" y="260648"/>
            <a:ext cx="1080120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9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5229200"/>
            <a:ext cx="1368152" cy="13681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endParaRPr lang="ru-RU" sz="9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42</Words>
  <Application>Microsoft Office PowerPoint</Application>
  <PresentationFormat>Экран (4:3)</PresentationFormat>
  <Paragraphs>42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InWin</dc:creator>
  <cp:lastModifiedBy>InWin</cp:lastModifiedBy>
  <cp:revision>5</cp:revision>
  <dcterms:created xsi:type="dcterms:W3CDTF">2016-04-26T12:35:56Z</dcterms:created>
  <dcterms:modified xsi:type="dcterms:W3CDTF">2016-04-26T13:23:41Z</dcterms:modified>
</cp:coreProperties>
</file>