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0" r:id="rId3"/>
    <p:sldId id="261" r:id="rId4"/>
    <p:sldId id="262" r:id="rId5"/>
    <p:sldId id="263" r:id="rId6"/>
    <p:sldId id="264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96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09E81-6015-421C-A7F8-12A7F90208E1}" type="datetimeFigureOut">
              <a:rPr lang="ru-RU" smtClean="0"/>
              <a:t>05.10.2015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EA47B-353D-426E-81B5-B0B25A49C2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9720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09E81-6015-421C-A7F8-12A7F90208E1}" type="datetimeFigureOut">
              <a:rPr lang="ru-RU" smtClean="0"/>
              <a:t>05.10.2015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EA47B-353D-426E-81B5-B0B25A49C2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000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09E81-6015-421C-A7F8-12A7F90208E1}" type="datetimeFigureOut">
              <a:rPr lang="ru-RU" smtClean="0"/>
              <a:t>05.10.2015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EA47B-353D-426E-81B5-B0B25A49C25B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608701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09E81-6015-421C-A7F8-12A7F90208E1}" type="datetimeFigureOut">
              <a:rPr lang="ru-RU" smtClean="0"/>
              <a:t>05.10.2015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EA47B-353D-426E-81B5-B0B25A49C2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5761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09E81-6015-421C-A7F8-12A7F90208E1}" type="datetimeFigureOut">
              <a:rPr lang="ru-RU" smtClean="0"/>
              <a:t>05.10.2015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EA47B-353D-426E-81B5-B0B25A49C25B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846931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09E81-6015-421C-A7F8-12A7F90208E1}" type="datetimeFigureOut">
              <a:rPr lang="ru-RU" smtClean="0"/>
              <a:t>05.10.2015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EA47B-353D-426E-81B5-B0B25A49C2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36335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09E81-6015-421C-A7F8-12A7F90208E1}" type="datetimeFigureOut">
              <a:rPr lang="ru-RU" smtClean="0"/>
              <a:t>05.10.2015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EA47B-353D-426E-81B5-B0B25A49C2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7607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09E81-6015-421C-A7F8-12A7F90208E1}" type="datetimeFigureOut">
              <a:rPr lang="ru-RU" smtClean="0"/>
              <a:t>05.10.2015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EA47B-353D-426E-81B5-B0B25A49C2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993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09E81-6015-421C-A7F8-12A7F90208E1}" type="datetimeFigureOut">
              <a:rPr lang="ru-RU" smtClean="0"/>
              <a:t>05.10.2015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EA47B-353D-426E-81B5-B0B25A49C2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7142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09E81-6015-421C-A7F8-12A7F90208E1}" type="datetimeFigureOut">
              <a:rPr lang="ru-RU" smtClean="0"/>
              <a:t>05.10.2015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EA47B-353D-426E-81B5-B0B25A49C2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796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09E81-6015-421C-A7F8-12A7F90208E1}" type="datetimeFigureOut">
              <a:rPr lang="ru-RU" smtClean="0"/>
              <a:t>05.10.2015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EA47B-353D-426E-81B5-B0B25A49C2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2546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09E81-6015-421C-A7F8-12A7F90208E1}" type="datetimeFigureOut">
              <a:rPr lang="ru-RU" smtClean="0"/>
              <a:t>05.10.2015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EA47B-353D-426E-81B5-B0B25A49C2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2495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09E81-6015-421C-A7F8-12A7F90208E1}" type="datetimeFigureOut">
              <a:rPr lang="ru-RU" smtClean="0"/>
              <a:t>05.10.2015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EA47B-353D-426E-81B5-B0B25A49C2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169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09E81-6015-421C-A7F8-12A7F90208E1}" type="datetimeFigureOut">
              <a:rPr lang="ru-RU" smtClean="0"/>
              <a:t>05.10.2015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EA47B-353D-426E-81B5-B0B25A49C2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560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09E81-6015-421C-A7F8-12A7F90208E1}" type="datetimeFigureOut">
              <a:rPr lang="ru-RU" smtClean="0"/>
              <a:t>05.10.2015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EA47B-353D-426E-81B5-B0B25A49C2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3581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09E81-6015-421C-A7F8-12A7F90208E1}" type="datetimeFigureOut">
              <a:rPr lang="ru-RU" smtClean="0"/>
              <a:t>05.10.2015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EA47B-353D-426E-81B5-B0B25A49C2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1645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D09E81-6015-421C-A7F8-12A7F90208E1}" type="datetimeFigureOut">
              <a:rPr lang="ru-RU" smtClean="0"/>
              <a:t>05.10.2015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0EEA47B-353D-426E-81B5-B0B25A49C2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426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8572962" cy="1930400"/>
          </a:xfrm>
        </p:spPr>
        <p:txBody>
          <a:bodyPr/>
          <a:lstStyle/>
          <a:p>
            <a:pPr algn="ctr"/>
            <a:r>
              <a:rPr lang="ru-RU" b="1" dirty="0" smtClean="0"/>
              <a:t>Оформление стенда в классе,</a:t>
            </a:r>
            <a:br>
              <a:rPr lang="ru-RU" b="1" dirty="0" smtClean="0"/>
            </a:br>
            <a:r>
              <a:rPr lang="ru-RU" b="1" dirty="0" smtClean="0"/>
              <a:t> где проходит урок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731" y="1234440"/>
            <a:ext cx="7317899" cy="5488424"/>
          </a:xfr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570861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434" y="365760"/>
            <a:ext cx="7970467" cy="5977850"/>
          </a:xfr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098035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174" y="1402080"/>
            <a:ext cx="3970866" cy="23622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Открытки, иллюстрирующие роман «Дубровский»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05739" y="975320"/>
            <a:ext cx="6464141" cy="4848106"/>
          </a:xfr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734743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280" y="419100"/>
            <a:ext cx="8036559" cy="6027420"/>
          </a:xfr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672804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Коллаж, созданный учащимися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748" y="1270000"/>
            <a:ext cx="7101839" cy="5326380"/>
          </a:xfr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192569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Вещи, найденные с металлоискателем в </a:t>
            </a:r>
            <a:r>
              <a:rPr lang="ru-RU" b="1" dirty="0" err="1" smtClean="0"/>
              <a:t>Муратовке</a:t>
            </a:r>
            <a:r>
              <a:rPr lang="ru-RU" b="1" dirty="0" smtClean="0"/>
              <a:t> (</a:t>
            </a:r>
            <a:r>
              <a:rPr lang="ru-RU" b="1" dirty="0" err="1" smtClean="0"/>
              <a:t>Кистеневке</a:t>
            </a:r>
            <a:r>
              <a:rPr lang="ru-RU" b="1" dirty="0" smtClean="0"/>
              <a:t>)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54" y="2348706"/>
            <a:ext cx="4000712" cy="3000534"/>
          </a:xfrm>
          <a:ln>
            <a:solidFill>
              <a:schemeClr val="accent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840" y="2688590"/>
            <a:ext cx="4109720" cy="308229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713232381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</TotalTime>
  <Words>26</Words>
  <Application>Microsoft Office PowerPoint</Application>
  <PresentationFormat>Широкоэкранный</PresentationFormat>
  <Paragraphs>4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Trebuchet MS</vt:lpstr>
      <vt:lpstr>Wingdings 3</vt:lpstr>
      <vt:lpstr>Грань</vt:lpstr>
      <vt:lpstr>Оформление стенда в классе,  где проходит урок</vt:lpstr>
      <vt:lpstr>Презентация PowerPoint</vt:lpstr>
      <vt:lpstr>Открытки, иллюстрирующие роман «Дубровский»</vt:lpstr>
      <vt:lpstr>Презентация PowerPoint</vt:lpstr>
      <vt:lpstr>Коллаж, созданный учащимися</vt:lpstr>
      <vt:lpstr>Вещи, найденные с металлоискателем в Муратовке (Кистеневке)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Оформление стенда в классе,  где проходит урок</dc:title>
  <dc:creator>я</dc:creator>
  <cp:lastModifiedBy>я</cp:lastModifiedBy>
  <cp:revision>1</cp:revision>
  <dcterms:created xsi:type="dcterms:W3CDTF">2015-10-05T08:29:03Z</dcterms:created>
  <dcterms:modified xsi:type="dcterms:W3CDTF">2015-10-05T08:35:29Z</dcterms:modified>
</cp:coreProperties>
</file>