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50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A08B6-682B-4A6E-BBF9-D1FE3E6258B4}" type="datetimeFigureOut">
              <a:rPr lang="ru-RU" smtClean="0"/>
              <a:pPr/>
              <a:t>18.09.2016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F18916-0908-4AC6-A9B9-94512BDD5F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EACE-6084-445A-9956-C416A7A22585}" type="datetimeFigureOut">
              <a:rPr lang="ru-RU" smtClean="0"/>
              <a:pPr/>
              <a:t>18.09.2016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05289-85AC-4595-AE37-DF465C267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EACE-6084-445A-9956-C416A7A22585}" type="datetimeFigureOut">
              <a:rPr lang="ru-RU" smtClean="0"/>
              <a:pPr/>
              <a:t>18.09.2016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05289-85AC-4595-AE37-DF465C267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EACE-6084-445A-9956-C416A7A22585}" type="datetimeFigureOut">
              <a:rPr lang="ru-RU" smtClean="0"/>
              <a:pPr/>
              <a:t>18.09.2016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05289-85AC-4595-AE37-DF465C267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EACE-6084-445A-9956-C416A7A22585}" type="datetimeFigureOut">
              <a:rPr lang="ru-RU" smtClean="0"/>
              <a:pPr/>
              <a:t>18.09.2016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05289-85AC-4595-AE37-DF465C267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EACE-6084-445A-9956-C416A7A22585}" type="datetimeFigureOut">
              <a:rPr lang="ru-RU" smtClean="0"/>
              <a:pPr/>
              <a:t>18.09.2016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05289-85AC-4595-AE37-DF465C267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EACE-6084-445A-9956-C416A7A22585}" type="datetimeFigureOut">
              <a:rPr lang="ru-RU" smtClean="0"/>
              <a:pPr/>
              <a:t>18.09.2016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05289-85AC-4595-AE37-DF465C267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EACE-6084-445A-9956-C416A7A22585}" type="datetimeFigureOut">
              <a:rPr lang="ru-RU" smtClean="0"/>
              <a:pPr/>
              <a:t>18.09.2016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05289-85AC-4595-AE37-DF465C267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EACE-6084-445A-9956-C416A7A22585}" type="datetimeFigureOut">
              <a:rPr lang="ru-RU" smtClean="0"/>
              <a:pPr/>
              <a:t>18.09.2016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05289-85AC-4595-AE37-DF465C267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EACE-6084-445A-9956-C416A7A22585}" type="datetimeFigureOut">
              <a:rPr lang="ru-RU" smtClean="0"/>
              <a:pPr/>
              <a:t>18.09.2016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05289-85AC-4595-AE37-DF465C267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EACE-6084-445A-9956-C416A7A22585}" type="datetimeFigureOut">
              <a:rPr lang="ru-RU" smtClean="0"/>
              <a:pPr/>
              <a:t>18.09.2016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05289-85AC-4595-AE37-DF465C267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EACE-6084-445A-9956-C416A7A22585}" type="datetimeFigureOut">
              <a:rPr lang="ru-RU" smtClean="0"/>
              <a:pPr/>
              <a:t>18.09.2016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05289-85AC-4595-AE37-DF465C267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4000" t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1EACE-6084-445A-9956-C416A7A22585}" type="datetimeFigureOut">
              <a:rPr lang="ru-RU" smtClean="0"/>
              <a:pPr/>
              <a:t>18.09.2016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05289-85AC-4595-AE37-DF465C267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1300000">
            <a:off x="1972828" y="2389198"/>
            <a:ext cx="6564480" cy="2881398"/>
          </a:xfrm>
          <a:prstGeom prst="rect">
            <a:avLst/>
          </a:prstGeom>
        </p:spPr>
        <p:txBody>
          <a:bodyPr wrap="square">
            <a:prstTxWarp prst="textInflate">
              <a:avLst/>
            </a:prstTxWarp>
            <a:spAutoFit/>
          </a:bodyPr>
          <a:lstStyle/>
          <a:p>
            <a:pPr algn="r"/>
            <a:r>
              <a:rPr lang="ru-RU" sz="48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tylo" pitchFamily="66" charset="-52"/>
              </a:rPr>
              <a:t>Никлаус</a:t>
            </a:r>
            <a:r>
              <a:rPr lang="ru-RU" sz="48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tylo" pitchFamily="66" charset="-52"/>
              </a:rPr>
              <a:t> Вирт</a:t>
            </a:r>
          </a:p>
        </p:txBody>
      </p:sp>
    </p:spTree>
  </p:cSld>
  <p:clrMapOvr>
    <a:masterClrMapping/>
  </p:clrMapOvr>
  <p:transition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-300000">
            <a:off x="2316018" y="108818"/>
            <a:ext cx="6491015" cy="139118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</a:bodyPr>
          <a:lstStyle/>
          <a:p>
            <a:pPr algn="ctr"/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Содержание: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1700808"/>
            <a:ext cx="7321489" cy="5157192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FadeUp">
              <a:avLst/>
            </a:prstTxWarp>
            <a:spAutoFit/>
          </a:bodyPr>
          <a:lstStyle/>
          <a:p>
            <a:pPr marL="914400" indent="-914400" algn="ctr">
              <a:buFont typeface="+mj-lt"/>
              <a:buAutoNum type="arabicParenR"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Краткая биография</a:t>
            </a:r>
          </a:p>
          <a:p>
            <a:pPr marL="914400" indent="-914400" algn="ctr">
              <a:buFont typeface="+mj-lt"/>
              <a:buAutoNum type="arabicParenR"/>
            </a:pPr>
            <a:r>
              <a:rPr lang="ru-RU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Достижения</a:t>
            </a:r>
          </a:p>
          <a:p>
            <a:pPr marL="914400" indent="-914400" algn="ctr">
              <a:buFont typeface="+mj-lt"/>
              <a:buAutoNum type="arabicParenR"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Связь с </a:t>
            </a: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Pascal</a:t>
            </a:r>
            <a:r>
              <a:rPr lang="ru-RU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39752" y="-99392"/>
            <a:ext cx="6292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tylo" pitchFamily="66" charset="-52"/>
              </a:rPr>
              <a:t>Краткая биография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779912" y="1052736"/>
            <a:ext cx="5364088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i="0" u="none" strike="noStrike" normalizeH="0" baseline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Никлаус</a:t>
            </a:r>
            <a:r>
              <a:rPr kumimoji="0" lang="ru-RU" sz="2200" i="0" u="none" strike="noStrike" normalizeH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 Вирт родился 15 февраля 1934 года в </a:t>
            </a:r>
            <a:r>
              <a:rPr kumimoji="0" lang="ru-RU" sz="2200" i="0" u="none" strike="noStrike" normalizeH="0" baseline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Винтертуре</a:t>
            </a:r>
            <a:r>
              <a:rPr kumimoji="0" lang="ru-RU" sz="2200" i="0" u="none" strike="noStrike" normalizeH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200" i="0" u="none" strike="noStrike" normalizeH="0" baseline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2200" i="0" u="none" strike="noStrike" normalizeH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 предместье Цюриха (Швейцария). Родители — </a:t>
            </a:r>
            <a:r>
              <a:rPr kumimoji="0" lang="ru-RU" sz="2200" i="0" u="none" strike="noStrike" normalizeH="0" baseline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Уолтер</a:t>
            </a:r>
            <a:r>
              <a:rPr kumimoji="0" lang="ru-RU" sz="2200" i="0" u="none" strike="noStrike" normalizeH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ru-RU" sz="2200" i="0" u="none" strike="noStrike" normalizeH="0" baseline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Хедвиг</a:t>
            </a:r>
            <a:r>
              <a:rPr kumimoji="0" lang="ru-RU" sz="2200" i="0" u="none" strike="noStrike" normalizeH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 Вирт. Отец </a:t>
            </a:r>
            <a:r>
              <a:rPr kumimoji="0" lang="ru-RU" sz="2200" i="0" u="none" strike="noStrike" normalizeH="0" baseline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Никлауса</a:t>
            </a:r>
            <a:r>
              <a:rPr kumimoji="0" lang="ru-RU" sz="2200" i="0" u="none" strike="noStrike" normalizeH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 был школьным учителем.</a:t>
            </a:r>
            <a:endParaRPr kumimoji="0" lang="ru-RU" sz="2200" i="0" u="none" strike="noStrike" normalizeH="0" baseline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Print" pitchFamily="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i="0" u="none" strike="noStrike" normalizeH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Calibri" pitchFamily="34" charset="0"/>
                <a:cs typeface="Times New Roman" pitchFamily="18" charset="0"/>
              </a:rPr>
              <a:t>В детстве </a:t>
            </a:r>
            <a:r>
              <a:rPr kumimoji="0" lang="ru-RU" sz="2200" i="0" u="none" strike="noStrike" normalizeH="0" baseline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Calibri" pitchFamily="34" charset="0"/>
                <a:cs typeface="Times New Roman" pitchFamily="18" charset="0"/>
              </a:rPr>
              <a:t>Никлаус</a:t>
            </a:r>
            <a:r>
              <a:rPr kumimoji="0" lang="ru-RU" sz="2200" i="0" u="none" strike="noStrike" normalizeH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Calibri" pitchFamily="34" charset="0"/>
                <a:cs typeface="Times New Roman" pitchFamily="18" charset="0"/>
              </a:rPr>
              <a:t> Вирт увлекался авиамоделизмом и постройкой ракет, увлечение электроникой и системами программного управления началось с разработки устройств дистанционного управления для моделей.</a:t>
            </a:r>
            <a:r>
              <a:rPr kumimoji="0" lang="ru-RU" sz="2200" i="0" u="none" strike="noStrike" normalizeH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cs typeface="Arial" pitchFamily="34" charset="0"/>
              </a:rPr>
              <a:t> </a:t>
            </a:r>
          </a:p>
        </p:txBody>
      </p:sp>
      <p:pic>
        <p:nvPicPr>
          <p:cNvPr id="10" name="Picture 2" descr="http://www.upweek.ru/images/2005/215/img/virt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16832"/>
            <a:ext cx="3024336" cy="3600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39752" y="-171400"/>
            <a:ext cx="6292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tylo" pitchFamily="66" charset="-52"/>
              </a:rPr>
              <a:t>Краткая биография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707904" y="646480"/>
            <a:ext cx="5328592" cy="62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i="0" u="none" strike="noStrike" normalizeH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В 1954 году поступил на факультет электроники Швейцарского федерального технологического института (ETH) в Цюрихе, где за четыре года получил степень бакалавра по электротехнике. Продолжил обучение в </a:t>
            </a:r>
            <a:r>
              <a:rPr kumimoji="0" lang="ru-RU" sz="2100" i="0" u="none" strike="noStrike" normalizeH="0" baseline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Лавальском</a:t>
            </a:r>
            <a:r>
              <a:rPr kumimoji="0" lang="ru-RU" sz="2100" i="0" u="none" strike="noStrike" normalizeH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 университете (Квебек, Канада), в 1960 году получил степень магистра. Затем был приглашён в университет Калифорнии в Беркли (США), где в 1963 году, под руководством профессора </a:t>
            </a:r>
            <a:r>
              <a:rPr kumimoji="0" lang="ru-RU" sz="2100" i="0" u="none" strike="noStrike" normalizeH="0" baseline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Хаски</a:t>
            </a:r>
            <a:r>
              <a:rPr kumimoji="0" lang="ru-RU" sz="2100" i="0" u="none" strike="noStrike" normalizeH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, защитил диссертацию, темой которой стал язык программирования Эйлер (</a:t>
            </a:r>
            <a:r>
              <a:rPr kumimoji="0" lang="ru-RU" sz="2100" i="0" u="none" strike="noStrike" normalizeH="0" baseline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Euler</a:t>
            </a:r>
            <a:r>
              <a:rPr kumimoji="0" lang="ru-RU" sz="2100" i="0" u="none" strike="noStrike" normalizeH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) — расширение Алгола средствами языка Лисп.</a:t>
            </a:r>
            <a:endParaRPr kumimoji="0" lang="ru-RU" sz="2100" i="0" u="none" strike="noStrike" normalizeH="0" baseline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Print" pitchFamily="2" charset="0"/>
              <a:cs typeface="Arial" pitchFamily="34" charset="0"/>
            </a:endParaRPr>
          </a:p>
        </p:txBody>
      </p:sp>
      <p:pic>
        <p:nvPicPr>
          <p:cNvPr id="7" name="Picture 4" descr="http://museum.ifmo.ru/images/album/big/p7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052736"/>
            <a:ext cx="3168352" cy="54006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87824" y="0"/>
            <a:ext cx="5063354" cy="936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tylo" pitchFamily="66" charset="-52"/>
              </a:rPr>
              <a:t>Достижения</a:t>
            </a: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979712" y="1484784"/>
            <a:ext cx="680424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DeflateInflat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i="0" u="none" strike="noStrike" normalizeH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	Вирт разработал или участвовал в разработке языков программирования: </a:t>
            </a:r>
            <a:r>
              <a:rPr kumimoji="0" lang="ru-RU" sz="2200" i="0" u="none" strike="noStrike" normalizeH="0" baseline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Euler</a:t>
            </a:r>
            <a:r>
              <a:rPr kumimoji="0" lang="ru-RU" sz="2200" i="0" u="none" strike="noStrike" normalizeH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200" i="0" u="none" strike="noStrike" normalizeH="0" baseline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Algol-W</a:t>
            </a:r>
            <a:r>
              <a:rPr kumimoji="0" lang="ru-RU" sz="2200" i="0" u="none" strike="noStrike" normalizeH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, PL/360, </a:t>
            </a:r>
            <a:r>
              <a:rPr kumimoji="0" lang="ru-RU" sz="2200" i="0" u="none" strike="noStrike" normalizeH="0" baseline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Pascal</a:t>
            </a:r>
            <a:r>
              <a:rPr kumimoji="0" lang="ru-RU" sz="2200" i="0" u="none" strike="noStrike" normalizeH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, Modula-2, </a:t>
            </a:r>
            <a:r>
              <a:rPr kumimoji="0" lang="ru-RU" sz="2200" i="0" u="none" strike="noStrike" normalizeH="0" baseline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Oberon</a:t>
            </a:r>
            <a:r>
              <a:rPr kumimoji="0" lang="ru-RU" sz="2200" i="0" u="none" strike="noStrike" normalizeH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, Oberon-2, </a:t>
            </a:r>
            <a:r>
              <a:rPr kumimoji="0" lang="ru-RU" sz="2200" i="0" u="none" strike="noStrike" normalizeH="0" baseline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Component</a:t>
            </a:r>
            <a:r>
              <a:rPr kumimoji="0" lang="ru-RU" sz="2200" i="0" u="none" strike="noStrike" normalizeH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i="0" u="none" strike="noStrike" normalizeH="0" baseline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Pascal</a:t>
            </a:r>
            <a:r>
              <a:rPr kumimoji="0" lang="ru-RU" sz="2200" i="0" u="none" strike="noStrike" normalizeH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. Ещё одна фундаментальная работа, участником которой стал Вирт — разработка технологии структурного программирования, ставшая в программировании, безусловно, самой сильной формализацией как минимум 1970-х — 1980-х годов. Эта технология разработана, обоснована и внедрена в жизнь всего тремя выдающимися людьми — Виртом, </a:t>
            </a:r>
            <a:r>
              <a:rPr kumimoji="0" lang="ru-RU" sz="2200" i="0" u="none" strike="noStrike" normalizeH="0" baseline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Дейкстрой</a:t>
            </a:r>
            <a:r>
              <a:rPr kumimoji="0" lang="ru-RU" sz="2200" i="0" u="none" strike="noStrike" normalizeH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 и Хоаром.</a:t>
            </a:r>
            <a:endParaRPr kumimoji="0" lang="ru-RU" sz="2200" i="0" u="none" strike="noStrike" normalizeH="0" baseline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Print" pitchFamily="2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87824" y="0"/>
            <a:ext cx="5063354" cy="936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tylo" pitchFamily="66" charset="-52"/>
              </a:rPr>
              <a:t>Достижения</a:t>
            </a: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799184" y="1124744"/>
            <a:ext cx="7344816" cy="5497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DeflateInflateDeflat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i="0" u="none" strike="noStrike" normalizeH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	Разработанная в начале 1970-х система </a:t>
            </a:r>
            <a:r>
              <a:rPr kumimoji="0" lang="ru-RU" sz="2100" i="0" u="none" strike="noStrike" normalizeH="0" baseline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Pascal-P</a:t>
            </a:r>
            <a:r>
              <a:rPr kumimoji="0" lang="ru-RU" sz="2100" i="0" u="none" strike="noStrike" normalizeH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, предполагающая компиляцию программ на Паскале в универсальный «пи-код» и реализацию на любой платформе интерпретатора пи-кода, более чем на два десятилетия опередила идеи интерпретатора промежуточного кода, реализованные в системах, поддерживающих исполнение программ на языке </a:t>
            </a:r>
            <a:r>
              <a:rPr kumimoji="0" lang="ru-RU" sz="2100" i="0" u="none" strike="noStrike" normalizeH="0" baseline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Java</a:t>
            </a:r>
            <a:r>
              <a:rPr kumimoji="0" lang="ru-RU" sz="2100" i="0" u="none" strike="noStrike" normalizeH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 и в платформе .NET. Идея совмещения системы программирования со сборщиком мусора, освобождающим программиста от необходимости отслеживать время жизни объектов, динамически размещённых в памяти, была реализована в 1988 году в языке и операционной системе </a:t>
            </a:r>
            <a:r>
              <a:rPr kumimoji="0" lang="ru-RU" sz="2100" i="0" u="none" strike="noStrike" normalizeH="0" baseline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Оберон</a:t>
            </a:r>
            <a:r>
              <a:rPr kumimoji="0" lang="ru-RU" sz="2100" i="0" u="none" strike="noStrike" normalizeH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. Обе эти идеи были использованы разработчиками </a:t>
            </a:r>
            <a:r>
              <a:rPr kumimoji="0" lang="ru-RU" sz="2100" i="0" u="none" strike="noStrike" normalizeH="0" baseline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Java</a:t>
            </a:r>
            <a:r>
              <a:rPr kumimoji="0" lang="ru-RU" sz="2100" i="0" u="none" strike="noStrike" normalizeH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 и .NET во второй половине 1990-х годов.</a:t>
            </a:r>
            <a:endParaRPr kumimoji="0" lang="ru-RU" sz="2100" i="0" u="none" strike="noStrike" normalizeH="0" baseline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Print" pitchFamily="2" charset="0"/>
              <a:cs typeface="Arial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07904" y="116632"/>
            <a:ext cx="49343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tylo" pitchFamily="66" charset="-52"/>
              </a:rPr>
              <a:t>Связь с </a:t>
            </a:r>
            <a:r>
              <a: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tylo" pitchFamily="66" charset="-52"/>
              </a:rPr>
              <a:t>Pascal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tylo" pitchFamily="66" charset="-52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691680" y="917912"/>
            <a:ext cx="745232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Plain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normalizeH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Calibri" pitchFamily="34" charset="0"/>
                <a:cs typeface="Arial" pitchFamily="34" charset="0"/>
              </a:rPr>
              <a:t>	</a:t>
            </a:r>
            <a:r>
              <a:rPr kumimoji="0" lang="ru-RU" sz="2000" i="0" u="none" strike="noStrike" normalizeH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Calibri" pitchFamily="34" charset="0"/>
                <a:cs typeface="Arial" pitchFamily="34" charset="0"/>
              </a:rPr>
              <a:t>Паскаль был создан </a:t>
            </a:r>
            <a:r>
              <a:rPr kumimoji="0" lang="ru-RU" sz="2000" i="0" u="none" strike="noStrike" normalizeH="0" baseline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Calibri" pitchFamily="34" charset="0"/>
                <a:cs typeface="Arial" pitchFamily="34" charset="0"/>
              </a:rPr>
              <a:t>Никлаусом</a:t>
            </a:r>
            <a:r>
              <a:rPr kumimoji="0" lang="ru-RU" sz="2000" i="0" u="none" strike="noStrike" normalizeH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Calibri" pitchFamily="34" charset="0"/>
                <a:cs typeface="Arial" pitchFamily="34" charset="0"/>
              </a:rPr>
              <a:t> Виртом в 1968-69 годах после его участия в работе комитета разработки стандарта языка Алгол-68. Он был опубликован в 1970 году Виртом как небольшой и эффективный язык, чтобы способствовать хорошему стилю программирования, использовать структурное программирование и структурированные данные. Вышедшая в 1971 году статья Вирта «Разработка программы методом пошагового уточнения» описала и обосновала ставшую впоследствии классической методологию разработки программного обеспечения «сверху вниз». Для переноса </a:t>
            </a:r>
            <a:r>
              <a:rPr kumimoji="0" lang="ru-RU" sz="2000" i="0" u="none" strike="noStrike" normalizeH="0" baseline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Calibri" pitchFamily="34" charset="0"/>
                <a:cs typeface="Arial" pitchFamily="34" charset="0"/>
              </a:rPr>
              <a:t>Паскаль-системы</a:t>
            </a:r>
            <a:r>
              <a:rPr kumimoji="0" lang="ru-RU" sz="2000" i="0" u="none" strike="noStrike" normalizeH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Calibri" pitchFamily="34" charset="0"/>
                <a:cs typeface="Arial" pitchFamily="34" charset="0"/>
              </a:rPr>
              <a:t> на различные вычислительные платформы в 1973 году с участием Вирта был разработан прототип виртуальной машины, исполняющей на любой платформе промежуточный «пи-код», в который предполагалось компилировать все программы.</a:t>
            </a:r>
            <a:endParaRPr kumimoji="0" lang="ru-RU" sz="2000" i="0" u="none" strike="noStrike" normalizeH="0" baseline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Print" pitchFamily="2" charset="0"/>
              <a:cs typeface="Arial" pitchFamily="34" charset="0"/>
            </a:endParaRPr>
          </a:p>
        </p:txBody>
      </p:sp>
      <p:pic>
        <p:nvPicPr>
          <p:cNvPr id="20483" name="Picture 3" descr="http://s010.radikal.ru/i312/1012/05/2f7a919cf9a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988840"/>
            <a:ext cx="4113289" cy="40690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55776" y="332656"/>
            <a:ext cx="5904656" cy="2088232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ru-RU" sz="9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tylo" pitchFamily="66" charset="-52"/>
              </a:rPr>
              <a:t>Ресурсы:</a:t>
            </a:r>
            <a:endParaRPr lang="ru-RU" sz="9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tylo" pitchFamily="66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-420000">
            <a:off x="1259632" y="2967335"/>
            <a:ext cx="7704856" cy="1384995"/>
          </a:xfrm>
          <a:prstGeom prst="rect">
            <a:avLst/>
          </a:prstGeom>
        </p:spPr>
        <p:txBody>
          <a:bodyPr wrap="square">
            <a:prstTxWarp prst="textDeflateInflateDeflate">
              <a:avLst/>
            </a:prstTxWarp>
            <a:spAutoFit/>
          </a:bodyPr>
          <a:lstStyle/>
          <a:p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tylo" pitchFamily="66" charset="-52"/>
              </a:rPr>
              <a:t>http://ru.wikipedia.org/wiki/</a:t>
            </a: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tylo" pitchFamily="66" charset="-52"/>
              </a:rPr>
              <a:t> </a:t>
            </a:r>
            <a:r>
              <a:rPr lang="ru-RU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tylo" pitchFamily="66" charset="-52"/>
              </a:rPr>
              <a:t>Вирт,_Никлаус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tylo" pitchFamily="66" charset="-52"/>
            </a:endParaRPr>
          </a:p>
          <a:p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tylo" pitchFamily="66" charset="-52"/>
              </a:rPr>
              <a:t>http://edunow.su/site/content/bio/niklaus_virt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tylo" pitchFamily="66" charset="-52"/>
            </a:endParaRPr>
          </a:p>
          <a:p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tylo" pitchFamily="66" charset="-52"/>
              </a:rPr>
              <a:t>http://www.profistart.ru/ps/blog/23405.html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tylo" pitchFamily="66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188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</cp:revision>
  <dcterms:created xsi:type="dcterms:W3CDTF">2011-12-17T19:01:16Z</dcterms:created>
  <dcterms:modified xsi:type="dcterms:W3CDTF">2016-09-18T14:24:17Z</dcterms:modified>
</cp:coreProperties>
</file>