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2" r:id="rId4"/>
    <p:sldId id="273" r:id="rId5"/>
    <p:sldId id="265" r:id="rId6"/>
    <p:sldId id="27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39" autoAdjust="0"/>
    <p:restoredTop sz="94660"/>
  </p:normalViewPr>
  <p:slideViewPr>
    <p:cSldViewPr snapToGrid="0">
      <p:cViewPr varScale="1">
        <p:scale>
          <a:sx n="25" d="100"/>
          <a:sy n="25" d="100"/>
        </p:scale>
        <p:origin x="42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8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4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6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2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3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6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3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9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B28BF-805C-4316-9CBB-8AA85269F657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45BB-FF2D-4626-84DD-A3D8B0F1C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0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628900" y="4500563"/>
            <a:ext cx="9144000" cy="2387600"/>
          </a:xfrm>
        </p:spPr>
        <p:txBody>
          <a:bodyPr>
            <a:noAutofit/>
          </a:bodyPr>
          <a:lstStyle/>
          <a:p>
            <a:br>
              <a:rPr lang="ru-RU" sz="2800" b="1" dirty="0"/>
            </a:br>
            <a:r>
              <a:rPr lang="ru-RU" sz="2800" b="1" dirty="0"/>
              <a:t>                                                    Составила : учитель физики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Миронова Наталья</a:t>
            </a:r>
            <a:br>
              <a:rPr lang="ru-RU" sz="2800" b="1" dirty="0"/>
            </a:br>
            <a:r>
              <a:rPr lang="ru-RU" sz="2800" b="1" dirty="0"/>
              <a:t>                                                                          Викторовна</a:t>
            </a:r>
            <a:br>
              <a:rPr lang="ru-RU" sz="2800" b="1" dirty="0"/>
            </a:br>
            <a:r>
              <a:rPr lang="ru-RU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1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74073" y="457200"/>
            <a:ext cx="11299118" cy="1059873"/>
          </a:xfrm>
        </p:spPr>
        <p:txBody>
          <a:bodyPr>
            <a:normAutofit fontScale="90000"/>
          </a:bodyPr>
          <a:lstStyle/>
          <a:p>
            <a:r>
              <a:rPr lang="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Видео – ряд физических явлений</a:t>
            </a: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Что общего?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1517073"/>
            <a:ext cx="3657600" cy="487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36" y="1517073"/>
            <a:ext cx="3574473" cy="4876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472" y="1517073"/>
            <a:ext cx="366858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7" y="856978"/>
            <a:ext cx="4016284" cy="535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77" y="856978"/>
            <a:ext cx="3370218" cy="5353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1" y="856978"/>
            <a:ext cx="3312114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1" y="581024"/>
            <a:ext cx="3657599" cy="5705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581024"/>
            <a:ext cx="3390900" cy="5705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581024"/>
            <a:ext cx="4533900" cy="57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3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Копилка термометров</a:t>
            </a:r>
            <a:r>
              <a:rPr lang="ru-RU" dirty="0"/>
              <a:t>.</a:t>
            </a:r>
          </a:p>
        </p:txBody>
      </p:sp>
      <p:pic>
        <p:nvPicPr>
          <p:cNvPr id="3074" name="Picture 2" descr="http://class-fizika.narod.ru/8_class/8_urok/8_1/8_1a4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22704"/>
            <a:ext cx="1738745" cy="37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lass-fizika.narod.ru/8_class/8_urok/8_1/8_1a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46" y="2345435"/>
            <a:ext cx="2192770" cy="37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lass-fizika.narod.ru/8_class/8_urok/8_1/8_1a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72" y="2568555"/>
            <a:ext cx="2339103" cy="355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690688"/>
            <a:ext cx="2847975" cy="38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6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"/>
            <a:ext cx="3543300" cy="6086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914399"/>
            <a:ext cx="5181600" cy="48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914399"/>
            <a:ext cx="4991100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ТЕРМОСКОП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class-fizika.narod.ru/8_class/8_urok/8_1/8_1a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26328"/>
            <a:ext cx="2320636" cy="40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453" y="1256668"/>
            <a:ext cx="10299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301C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прибор для определения температуры был изобретен</a:t>
            </a:r>
            <a:r>
              <a:rPr lang="ru" sz="2800" b="0" i="0" dirty="0">
                <a:solidFill>
                  <a:srgbClr val="301C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Галилеем в 1592 г.</a:t>
            </a:r>
            <a:r>
              <a:rPr lang="ru-RU" sz="2800" b="0" i="0" dirty="0">
                <a:solidFill>
                  <a:srgbClr val="301C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Небольшой стеклянный баллон был припаян к тонкой трубке с открытым концом.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2826328"/>
            <a:ext cx="77308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301C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Баллон нагревали руками и погружали конец трубки в сосуд с водой. Баллон охлаждался до температуры окружающего воздуха и уровень воды в трубке поднимался. Т.е.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 изменению объема газа</a:t>
            </a:r>
            <a:r>
              <a:rPr lang="ru-RU" sz="2800" b="0" i="0" dirty="0">
                <a:solidFill>
                  <a:srgbClr val="301C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сосуде можно было судить об изменении температуры. Здесь еще не было числовой шкалы, поэтому такой прибор назывался термоскопом. Измерительная шкала появилась только 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150 лет!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40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299</Words>
  <Application>Microsoft Office PowerPoint</Application>
  <PresentationFormat>Широкоэкранный</PresentationFormat>
  <Paragraphs>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                                           Составила : учитель физики                                                                           Миронова Наталья                                                                           Викторовна  </vt:lpstr>
      <vt:lpstr>Видео – ряд физических явлений. Что общего?</vt:lpstr>
      <vt:lpstr>Презентация PowerPoint</vt:lpstr>
      <vt:lpstr>Презентация PowerPoint</vt:lpstr>
      <vt:lpstr>Копилка термометров.</vt:lpstr>
      <vt:lpstr>Презентация PowerPoint</vt:lpstr>
      <vt:lpstr>ТЕРМОСКОП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Тепловые явления. Температура.</dc:title>
  <dc:creator>Vais Gesse</dc:creator>
  <cp:lastModifiedBy>Vais Gesse</cp:lastModifiedBy>
  <cp:revision>18</cp:revision>
  <dcterms:created xsi:type="dcterms:W3CDTF">2014-07-27T10:19:52Z</dcterms:created>
  <dcterms:modified xsi:type="dcterms:W3CDTF">2016-08-20T04:54:09Z</dcterms:modified>
</cp:coreProperties>
</file>