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2B83-FB9F-4190-B5E4-DF99A8B390E2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BFEF-D19E-4FEF-9763-4D854B75D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Why……………… 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28992" y="3143248"/>
            <a:ext cx="4214842" cy="3286148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FF0000"/>
                </a:solidFill>
              </a:rPr>
              <a:t>easons   for  learning  English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316483" y="2255625"/>
            <a:ext cx="859601" cy="134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571604" y="642918"/>
            <a:ext cx="2071702" cy="1928826"/>
          </a:xfrm>
          <a:prstGeom prst="ellipse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o  speak  at  the  </a:t>
            </a:r>
            <a:r>
              <a:rPr lang="en-US" dirty="0" smtClean="0">
                <a:solidFill>
                  <a:srgbClr val="FF0000"/>
                </a:solidFill>
              </a:rPr>
              <a:t>internationa</a:t>
            </a:r>
            <a:r>
              <a:rPr lang="en-US" sz="2000" dirty="0" smtClean="0">
                <a:solidFill>
                  <a:srgbClr val="FF0000"/>
                </a:solidFill>
              </a:rPr>
              <a:t>l  meetings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4" idx="0"/>
          </p:cNvCxnSpPr>
          <p:nvPr/>
        </p:nvCxnSpPr>
        <p:spPr>
          <a:xfrm rot="16200000" flipV="1">
            <a:off x="4411265" y="2018099"/>
            <a:ext cx="221457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7"/>
          </p:cNvCxnSpPr>
          <p:nvPr/>
        </p:nvCxnSpPr>
        <p:spPr>
          <a:xfrm rot="5400000" flipH="1" flipV="1">
            <a:off x="7094587" y="2432304"/>
            <a:ext cx="1124187" cy="126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</p:cNvCxnSpPr>
          <p:nvPr/>
        </p:nvCxnSpPr>
        <p:spPr>
          <a:xfrm rot="10800000" flipV="1">
            <a:off x="1071538" y="4786322"/>
            <a:ext cx="235745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6"/>
          </p:cNvCxnSpPr>
          <p:nvPr/>
        </p:nvCxnSpPr>
        <p:spPr>
          <a:xfrm>
            <a:off x="7643834" y="4786322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3"/>
          </p:cNvCxnSpPr>
          <p:nvPr/>
        </p:nvCxnSpPr>
        <p:spPr>
          <a:xfrm rot="5400000">
            <a:off x="3389838" y="5987305"/>
            <a:ext cx="695559" cy="61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5"/>
          </p:cNvCxnSpPr>
          <p:nvPr/>
        </p:nvCxnSpPr>
        <p:spPr>
          <a:xfrm rot="16200000" flipH="1">
            <a:off x="7166025" y="5808710"/>
            <a:ext cx="695559" cy="97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4"/>
          </p:cNvCxnSpPr>
          <p:nvPr/>
        </p:nvCxnSpPr>
        <p:spPr>
          <a:xfrm rot="16200000" flipH="1">
            <a:off x="5339969" y="6625839"/>
            <a:ext cx="42860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nowled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dvanta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ic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ue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orei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lobal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lish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eetin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ress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knowled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advanta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ic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ue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forei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lobal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lish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meetin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ress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Some  British  think  that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 spoken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  the </a:t>
            </a: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world  by  people  of  other  nationalities   is  not  real  English.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/>
              <a:t> 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 spoken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  America  is  known as  American  English.</a:t>
            </a: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It  is  known  that 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 is spoken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( as  a  first  language) in  many  countries.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Many  people  in  Russia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  English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well.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…………………..?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Why   study  English?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5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am  a  little  nervous. Russian  is  the  only  language  I  speak  really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well”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17" y="1600200"/>
            <a:ext cx="8101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135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Why……………… ?</vt:lpstr>
      <vt:lpstr>Слайд 2</vt:lpstr>
      <vt:lpstr>Слайд 3</vt:lpstr>
      <vt:lpstr>Слайд 4</vt:lpstr>
      <vt:lpstr>Слайд 5</vt:lpstr>
      <vt:lpstr>Слайд 6</vt:lpstr>
      <vt:lpstr>Why…………………..?</vt:lpstr>
      <vt:lpstr>Why   study  English?</vt:lpstr>
      <vt:lpstr>“I  am  a  little  nervous. Russian  is  the  only  language  I  speak  really  well”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Why……………… ?</dc:title>
  <dc:creator>Белая Лариса Олеговна</dc:creator>
  <cp:lastModifiedBy>Homer</cp:lastModifiedBy>
  <cp:revision>25</cp:revision>
  <dcterms:created xsi:type="dcterms:W3CDTF">2015-12-13T16:18:05Z</dcterms:created>
  <dcterms:modified xsi:type="dcterms:W3CDTF">2016-08-11T19:54:58Z</dcterms:modified>
</cp:coreProperties>
</file>