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08D8-3375-4DF7-A75E-245F2438006F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22F9-DC28-44F9-8B77-220CD3920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6470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Открытый урок по теме: </a:t>
            </a:r>
            <a:r>
              <a:rPr lang="en-US" sz="3600" dirty="0" smtClean="0"/>
              <a:t>“Healthy </a:t>
            </a:r>
            <a:r>
              <a:rPr lang="en-US" sz="3600" dirty="0" smtClean="0"/>
              <a:t>lifest</a:t>
            </a:r>
            <a:r>
              <a:rPr lang="en-US" sz="3600" dirty="0" smtClean="0"/>
              <a:t>y</a:t>
            </a:r>
            <a:r>
              <a:rPr lang="en-US" sz="3600" dirty="0" smtClean="0"/>
              <a:t>le”</a:t>
            </a:r>
            <a:r>
              <a:rPr lang="ru-RU" sz="3600" dirty="0" smtClean="0"/>
              <a:t>для 3го класса</a:t>
            </a:r>
            <a:r>
              <a:rPr lang="en-US" sz="3600" dirty="0" smtClean="0"/>
              <a:t> </a:t>
            </a:r>
            <a:r>
              <a:rPr lang="ru-RU" sz="3600" dirty="0" smtClean="0"/>
              <a:t>Общеобразовательной школы.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350100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Волобуева А.В.</a:t>
            </a:r>
          </a:p>
          <a:p>
            <a:r>
              <a:rPr lang="ru-RU" dirty="0" smtClean="0"/>
              <a:t>Учитель английского языка ГБОУ школы №331 Невского района </a:t>
            </a:r>
            <a:r>
              <a:rPr lang="ru-RU" dirty="0" smtClean="0"/>
              <a:t>Санкт-Петерб</a:t>
            </a:r>
            <a:r>
              <a:rPr lang="ru-RU" dirty="0" smtClean="0"/>
              <a:t>у</a:t>
            </a:r>
            <a:r>
              <a:rPr lang="ru-RU" dirty="0" smtClean="0"/>
              <a:t>рга</a:t>
            </a:r>
            <a:endParaRPr lang="ru-RU" dirty="0"/>
          </a:p>
        </p:txBody>
      </p:sp>
    </p:spTree>
  </p:cSld>
  <p:clrMapOvr>
    <a:masterClrMapping/>
  </p:clrMapOvr>
  <p:transition advTm="30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You can get it from an apple tree.</a:t>
            </a:r>
            <a:endParaRPr lang="ru-RU" sz="6600" dirty="0"/>
          </a:p>
        </p:txBody>
      </p:sp>
      <p:pic>
        <p:nvPicPr>
          <p:cNvPr id="3" name="Рисунок 2" descr="apple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708920"/>
            <a:ext cx="3242330" cy="3673769"/>
          </a:xfrm>
          <a:prstGeom prst="rect">
            <a:avLst/>
          </a:prstGeom>
        </p:spPr>
      </p:pic>
    </p:spTree>
  </p:cSld>
  <p:clrMapOvr>
    <a:masterClrMapping/>
  </p:clrMapOvr>
  <p:transition advTm="3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You eat it to be strong; the first letter of the word is “M”.</a:t>
            </a:r>
            <a:endParaRPr lang="ru-RU" sz="6600" dirty="0"/>
          </a:p>
          <a:p>
            <a:endParaRPr lang="ru-RU" dirty="0"/>
          </a:p>
        </p:txBody>
      </p:sp>
      <p:pic>
        <p:nvPicPr>
          <p:cNvPr id="6" name="Рисунок 5" descr="Red-M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284984"/>
            <a:ext cx="4329662" cy="3244543"/>
          </a:xfrm>
          <a:prstGeom prst="rect">
            <a:avLst/>
          </a:prstGeom>
        </p:spPr>
      </p:pic>
    </p:spTree>
  </p:cSld>
  <p:clrMapOvr>
    <a:masterClrMapping/>
  </p:clrMapOvr>
  <p:transition advTm="3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Rabbits and hares like it very much.</a:t>
            </a:r>
            <a:endParaRPr lang="ru-RU" sz="6600" dirty="0"/>
          </a:p>
        </p:txBody>
      </p:sp>
      <p:pic>
        <p:nvPicPr>
          <p:cNvPr id="3" name="Рисунок 2" descr="carrot-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852936"/>
            <a:ext cx="6804248" cy="3572230"/>
          </a:xfrm>
          <a:prstGeom prst="rect">
            <a:avLst/>
          </a:prstGeom>
        </p:spPr>
      </p:pic>
    </p:spTree>
  </p:cSld>
  <p:clrMapOvr>
    <a:masterClrMapping/>
  </p:clrMapOvr>
  <p:transition advTm="3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When </a:t>
            </a:r>
            <a:r>
              <a:rPr lang="en-US" sz="6600" dirty="0" smtClean="0"/>
              <a:t>the weather i</a:t>
            </a:r>
            <a:r>
              <a:rPr lang="en-US" sz="6600" dirty="0" smtClean="0"/>
              <a:t>s </a:t>
            </a:r>
            <a:r>
              <a:rPr lang="en-US" sz="6600" dirty="0"/>
              <a:t>hot you like to eat it very much.</a:t>
            </a:r>
            <a:endParaRPr lang="ru-RU" sz="6600" dirty="0"/>
          </a:p>
        </p:txBody>
      </p:sp>
      <p:pic>
        <p:nvPicPr>
          <p:cNvPr id="3" name="Рисунок 2" descr="Ice-Cream-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786190"/>
            <a:ext cx="5530936" cy="2902372"/>
          </a:xfrm>
          <a:prstGeom prst="rect">
            <a:avLst/>
          </a:prstGeom>
        </p:spPr>
      </p:pic>
    </p:spTree>
  </p:cSld>
  <p:clrMapOvr>
    <a:masterClrMapping/>
  </p:clrMapOvr>
  <p:transition advTm="3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You eat it with butter and cheese.</a:t>
            </a:r>
            <a:endParaRPr lang="ru-RU" sz="6600" dirty="0"/>
          </a:p>
        </p:txBody>
      </p:sp>
      <p:pic>
        <p:nvPicPr>
          <p:cNvPr id="3" name="Рисунок 2" descr="b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12976"/>
            <a:ext cx="6096000" cy="3048000"/>
          </a:xfrm>
          <a:prstGeom prst="rect">
            <a:avLst/>
          </a:prstGeom>
        </p:spPr>
      </p:pic>
    </p:spTree>
  </p:cSld>
  <p:clrMapOvr>
    <a:masterClrMapping/>
  </p:clrMapOvr>
  <p:transition advTm="300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Bees get it from flowers.</a:t>
            </a:r>
            <a:endParaRPr lang="ru-RU" sz="6600" dirty="0"/>
          </a:p>
        </p:txBody>
      </p:sp>
      <p:pic>
        <p:nvPicPr>
          <p:cNvPr id="3" name="Рисунок 2" descr="h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5972175" cy="3867150"/>
          </a:xfrm>
          <a:prstGeom prst="rect">
            <a:avLst/>
          </a:prstGeom>
        </p:spPr>
      </p:pic>
    </p:spTree>
  </p:cSld>
  <p:clrMapOvr>
    <a:masterClrMapping/>
  </p:clrMapOvr>
  <p:transition advTm="3000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Mice like it very much.</a:t>
            </a:r>
            <a:endParaRPr lang="ru-RU" sz="6600" dirty="0"/>
          </a:p>
        </p:txBody>
      </p:sp>
      <p:pic>
        <p:nvPicPr>
          <p:cNvPr id="3" name="Рисунок 2" descr="cheese-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984776" cy="4674779"/>
          </a:xfrm>
          <a:prstGeom prst="rect">
            <a:avLst/>
          </a:prstGeom>
        </p:spPr>
      </p:pic>
    </p:spTree>
  </p:cSld>
  <p:clrMapOvr>
    <a:masterClrMapping/>
  </p:clrMapOvr>
  <p:transition advTm="3000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568863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/>
              <a:t>J_ICE</a:t>
            </a:r>
            <a:endParaRPr lang="ru-RU" sz="6600" dirty="0"/>
          </a:p>
          <a:p>
            <a:pPr>
              <a:lnSpc>
                <a:spcPct val="150000"/>
              </a:lnSpc>
            </a:pPr>
            <a:r>
              <a:rPr lang="en-US" sz="6600" dirty="0" smtClean="0"/>
              <a:t>M</a:t>
            </a:r>
            <a:r>
              <a:rPr lang="en-US" sz="6600" dirty="0"/>
              <a:t>_ _ K</a:t>
            </a:r>
            <a:endParaRPr lang="ru-RU" sz="6600" dirty="0"/>
          </a:p>
          <a:p>
            <a:pPr>
              <a:lnSpc>
                <a:spcPct val="150000"/>
              </a:lnSpc>
            </a:pPr>
            <a:r>
              <a:rPr lang="en-US" sz="6600" dirty="0" smtClean="0"/>
              <a:t>T-SH</a:t>
            </a:r>
            <a:r>
              <a:rPr lang="en-US" sz="6600" dirty="0"/>
              <a:t>_ _T</a:t>
            </a:r>
            <a:endParaRPr lang="ru-RU" sz="6600" dirty="0"/>
          </a:p>
          <a:p>
            <a:pPr>
              <a:lnSpc>
                <a:spcPct val="150000"/>
              </a:lnSpc>
            </a:pPr>
            <a:r>
              <a:rPr lang="en-US" sz="6600" dirty="0" smtClean="0"/>
              <a:t>S_O_TS</a:t>
            </a:r>
            <a:endParaRPr lang="ru-RU" sz="6600" dirty="0"/>
          </a:p>
          <a:p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0"/>
            <a:ext cx="3456384" cy="602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/>
              <a:t>JUICE</a:t>
            </a:r>
          </a:p>
          <a:p>
            <a:pPr>
              <a:lnSpc>
                <a:spcPct val="150000"/>
              </a:lnSpc>
            </a:pPr>
            <a:r>
              <a:rPr lang="en-US" sz="6600" dirty="0" smtClean="0"/>
              <a:t>MILK</a:t>
            </a:r>
          </a:p>
          <a:p>
            <a:pPr>
              <a:lnSpc>
                <a:spcPct val="150000"/>
              </a:lnSpc>
            </a:pPr>
            <a:r>
              <a:rPr lang="en-US" sz="6600" dirty="0" smtClean="0"/>
              <a:t>T-SHIRT</a:t>
            </a:r>
          </a:p>
          <a:p>
            <a:pPr>
              <a:lnSpc>
                <a:spcPct val="150000"/>
              </a:lnSpc>
            </a:pPr>
            <a:r>
              <a:rPr lang="en-US" sz="6600" dirty="0" smtClean="0"/>
              <a:t>SHORTS</a:t>
            </a:r>
            <a:endParaRPr lang="ru-RU" sz="6600" dirty="0"/>
          </a:p>
        </p:txBody>
      </p:sp>
    </p:spTree>
  </p:cSld>
  <p:clrMapOvr>
    <a:masterClrMapping/>
  </p:clrMapOvr>
  <p:transition advTm="3000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324036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/>
              <a:t>APC</a:t>
            </a:r>
            <a:endParaRPr lang="ru-RU" sz="6600" dirty="0"/>
          </a:p>
          <a:p>
            <a:pPr>
              <a:lnSpc>
                <a:spcPct val="150000"/>
              </a:lnSpc>
            </a:pPr>
            <a:r>
              <a:rPr lang="en-US" sz="6600" dirty="0" smtClean="0"/>
              <a:t>AOTC</a:t>
            </a:r>
            <a:endParaRPr lang="ru-RU" sz="6600" dirty="0"/>
          </a:p>
          <a:p>
            <a:pPr>
              <a:lnSpc>
                <a:spcPct val="150000"/>
              </a:lnSpc>
            </a:pPr>
            <a:r>
              <a:rPr lang="en-US" sz="6600" dirty="0" smtClean="0"/>
              <a:t>HOESS</a:t>
            </a:r>
            <a:endParaRPr lang="ru-RU" sz="6600" dirty="0"/>
          </a:p>
          <a:p>
            <a:pPr>
              <a:lnSpc>
                <a:spcPct val="150000"/>
              </a:lnSpc>
            </a:pPr>
            <a:r>
              <a:rPr lang="en-US" sz="6600" dirty="0" smtClean="0"/>
              <a:t>ATH</a:t>
            </a:r>
            <a:endParaRPr lang="ru-RU" sz="6600" dirty="0"/>
          </a:p>
          <a:p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404664"/>
            <a:ext cx="4032448" cy="602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/>
              <a:t>CAP</a:t>
            </a:r>
          </a:p>
          <a:p>
            <a:pPr>
              <a:lnSpc>
                <a:spcPct val="150000"/>
              </a:lnSpc>
            </a:pPr>
            <a:r>
              <a:rPr lang="en-US" sz="6600" dirty="0" smtClean="0"/>
              <a:t>COAT</a:t>
            </a:r>
          </a:p>
          <a:p>
            <a:pPr>
              <a:lnSpc>
                <a:spcPct val="150000"/>
              </a:lnSpc>
            </a:pPr>
            <a:r>
              <a:rPr lang="en-US" sz="6600" dirty="0" smtClean="0"/>
              <a:t>SHOES</a:t>
            </a:r>
          </a:p>
          <a:p>
            <a:pPr>
              <a:lnSpc>
                <a:spcPct val="150000"/>
              </a:lnSpc>
            </a:pPr>
            <a:r>
              <a:rPr lang="en-US" sz="6600" dirty="0" smtClean="0"/>
              <a:t>HAT</a:t>
            </a:r>
            <a:endParaRPr lang="ru-RU" sz="6600" dirty="0"/>
          </a:p>
        </p:txBody>
      </p:sp>
    </p:spTree>
  </p:cSld>
  <p:clrMapOvr>
    <a:masterClrMapping/>
  </p:clrMapOvr>
  <p:transition advTm="3000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2089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be healthy we should run,</a:t>
            </a:r>
            <a:endParaRPr lang="ru-RU" sz="2800" dirty="0"/>
          </a:p>
          <a:p>
            <a:r>
              <a:rPr lang="en-US" sz="2800" dirty="0"/>
              <a:t>To be healthy we should swim,</a:t>
            </a:r>
            <a:endParaRPr lang="ru-RU" sz="2800" dirty="0"/>
          </a:p>
          <a:p>
            <a:r>
              <a:rPr lang="en-US" sz="2800" dirty="0"/>
              <a:t>To be healthy we should jump,</a:t>
            </a:r>
            <a:endParaRPr lang="ru-RU" sz="2800" dirty="0"/>
          </a:p>
          <a:p>
            <a:r>
              <a:rPr lang="en-US" sz="2800" dirty="0"/>
              <a:t>To be healthy we should swing.</a:t>
            </a:r>
            <a:endParaRPr lang="ru-RU" sz="2800" dirty="0"/>
          </a:p>
          <a:p>
            <a:r>
              <a:rPr lang="en-US" sz="2800" dirty="0"/>
              <a:t>To be healthy we should eat:</a:t>
            </a:r>
            <a:endParaRPr lang="ru-RU" sz="2800" dirty="0"/>
          </a:p>
          <a:p>
            <a:r>
              <a:rPr lang="en-US" sz="2800" dirty="0"/>
              <a:t>Bananas, apples and some meat.</a:t>
            </a:r>
            <a:endParaRPr lang="ru-RU" sz="2800" dirty="0"/>
          </a:p>
          <a:p>
            <a:r>
              <a:rPr lang="en-US" sz="2800" dirty="0"/>
              <a:t>Carrots, and sometimes ice cream.</a:t>
            </a:r>
            <a:endParaRPr lang="ru-RU" sz="2800" dirty="0"/>
          </a:p>
          <a:p>
            <a:r>
              <a:rPr lang="en-US" sz="2800" dirty="0"/>
              <a:t>Bread, honey and some cheese.</a:t>
            </a:r>
            <a:endParaRPr lang="ru-RU" sz="2800" dirty="0"/>
          </a:p>
          <a:p>
            <a:r>
              <a:rPr lang="en-US" sz="2800" dirty="0"/>
              <a:t>To be healthy we should drink:</a:t>
            </a:r>
            <a:endParaRPr lang="ru-RU" sz="2800" dirty="0"/>
          </a:p>
          <a:p>
            <a:r>
              <a:rPr lang="en-US" sz="2800" dirty="0"/>
              <a:t>Juice, kefir and milk.</a:t>
            </a:r>
            <a:endParaRPr lang="ru-RU" sz="2800" dirty="0"/>
          </a:p>
          <a:p>
            <a:r>
              <a:rPr lang="en-US" sz="2800" dirty="0"/>
              <a:t>When it’s hot we should wear:</a:t>
            </a:r>
            <a:endParaRPr lang="ru-RU" sz="2800" dirty="0"/>
          </a:p>
          <a:p>
            <a:r>
              <a:rPr lang="en-US" sz="2800" dirty="0"/>
              <a:t>T-shirt, shorts and cap on the hair.</a:t>
            </a:r>
            <a:endParaRPr lang="ru-RU" sz="2800" dirty="0"/>
          </a:p>
          <a:p>
            <a:r>
              <a:rPr lang="en-US" sz="2800" dirty="0"/>
              <a:t>When it’s cold we should wear:</a:t>
            </a:r>
            <a:endParaRPr lang="ru-RU" sz="2800" dirty="0"/>
          </a:p>
          <a:p>
            <a:r>
              <a:rPr lang="en-US" sz="2800" dirty="0"/>
              <a:t>Coat, shoes and hat on the hair.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ransition advTm="3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yi-za-zo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2000250"/>
          </a:xfrm>
          <a:prstGeom prst="rect">
            <a:avLst/>
          </a:prstGeom>
        </p:spPr>
      </p:pic>
      <p:pic>
        <p:nvPicPr>
          <p:cNvPr id="3" name="Рисунок 2" descr="pit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780928"/>
            <a:ext cx="4536504" cy="3402378"/>
          </a:xfrm>
          <a:prstGeom prst="rect">
            <a:avLst/>
          </a:prstGeom>
        </p:spPr>
      </p:pic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632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 jump out of bed in the morning,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I jump out of bed in the morning,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I jump out of bed in the morning,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And say it’s a very nice day.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 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I Wash my face in the morning</a:t>
            </a:r>
            <a:r>
              <a:rPr lang="en-US" sz="2800" dirty="0" smtClean="0"/>
              <a:t>,</a:t>
            </a:r>
            <a:r>
              <a:rPr lang="en-US" sz="2800" dirty="0"/>
              <a:t> 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I brush my teeth in the morning.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I wave goodbye in the morning.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I walk to school in the morning.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ransition advTm="3000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1214422"/>
            <a:ext cx="428431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the lesson.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Good-bye.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3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96752"/>
            <a:ext cx="597666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Healthy Lifestyle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3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t-call-it-a-r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72500" cy="5133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28834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RUN</a:t>
            </a:r>
            <a:endParaRPr lang="ru-RU" sz="9600" dirty="0"/>
          </a:p>
        </p:txBody>
      </p:sp>
    </p:spTree>
  </p:cSld>
  <p:clrMapOvr>
    <a:masterClrMapping/>
  </p:clrMapOvr>
  <p:transition advTm="3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в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336704" cy="5142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5085184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SWIM</a:t>
            </a:r>
            <a:endParaRPr lang="ru-RU" sz="9600" dirty="0"/>
          </a:p>
        </p:txBody>
      </p:sp>
    </p:spTree>
  </p:cSld>
  <p:clrMapOvr>
    <a:masterClrMapping/>
  </p:clrMapOvr>
  <p:transition advTm="3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2521142" cy="6093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220486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JUMP</a:t>
            </a:r>
            <a:endParaRPr lang="ru-RU" sz="9600" dirty="0"/>
          </a:p>
        </p:txBody>
      </p:sp>
    </p:spTree>
  </p:cSld>
  <p:clrMapOvr>
    <a:masterClrMapping/>
  </p:clrMapOvr>
  <p:transition advTm="3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качеля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206" y="260647"/>
            <a:ext cx="6649353" cy="4608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86916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SWING</a:t>
            </a:r>
            <a:endParaRPr lang="ru-RU" sz="9600" dirty="0"/>
          </a:p>
        </p:txBody>
      </p:sp>
    </p:spTree>
  </p:cSld>
  <p:clrMapOvr>
    <a:masterClrMapping/>
  </p:clrMapOvr>
  <p:transition advTm="3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Run like a horse, </a:t>
            </a:r>
            <a:endParaRPr lang="en-US" sz="6000" dirty="0" smtClean="0"/>
          </a:p>
          <a:p>
            <a:r>
              <a:rPr lang="en-US" sz="6000" dirty="0" smtClean="0"/>
              <a:t>jump </a:t>
            </a:r>
            <a:r>
              <a:rPr lang="en-US" sz="6000" dirty="0"/>
              <a:t>like a frog, </a:t>
            </a:r>
            <a:endParaRPr lang="en-US" sz="6000" dirty="0" smtClean="0"/>
          </a:p>
          <a:p>
            <a:r>
              <a:rPr lang="en-US" sz="6000" dirty="0" smtClean="0"/>
              <a:t>swim </a:t>
            </a:r>
            <a:r>
              <a:rPr lang="en-US" sz="6000" dirty="0"/>
              <a:t>like a fish, </a:t>
            </a:r>
            <a:endParaRPr lang="en-US" sz="6000" dirty="0" smtClean="0"/>
          </a:p>
          <a:p>
            <a:r>
              <a:rPr lang="en-US" sz="6000" dirty="0" smtClean="0"/>
              <a:t>dance </a:t>
            </a:r>
            <a:r>
              <a:rPr lang="en-US" sz="6000" dirty="0"/>
              <a:t>like a ballerina, walk like a soldier.</a:t>
            </a:r>
            <a:endParaRPr lang="ru-RU" sz="6000" dirty="0"/>
          </a:p>
        </p:txBody>
      </p:sp>
    </p:spTree>
  </p:cSld>
  <p:clrMapOvr>
    <a:masterClrMapping/>
  </p:clrMapOvr>
  <p:transition advTm="3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Chimps like to eat it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" name="Рисунок 2" descr="ban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5184576" cy="4629086"/>
          </a:xfrm>
          <a:prstGeom prst="rect">
            <a:avLst/>
          </a:prstGeom>
        </p:spPr>
      </p:pic>
    </p:spTree>
  </p:cSld>
  <p:clrMapOvr>
    <a:masterClrMapping/>
  </p:clrMapOvr>
  <p:transition advTm="3000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299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Георгий</cp:lastModifiedBy>
  <cp:revision>11</cp:revision>
  <dcterms:created xsi:type="dcterms:W3CDTF">2016-05-30T04:48:29Z</dcterms:created>
  <dcterms:modified xsi:type="dcterms:W3CDTF">2016-06-24T05:03:04Z</dcterms:modified>
</cp:coreProperties>
</file>