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7200" dirty="0" smtClean="0"/>
              <a:t>КОНФЛИКТ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Тема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4365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Столкновения в отношениях между людьми, связанные с серьезными разногласиями, с ярко выраженными отрицательными чувствами (гневом, обидой, раздражением) </a:t>
            </a:r>
          </a:p>
          <a:p>
            <a:pPr marL="0" indent="0" algn="r">
              <a:buNone/>
            </a:pPr>
            <a:r>
              <a:rPr lang="ru-RU" sz="3200" dirty="0" smtClean="0"/>
              <a:t>(Дубровина И.В., 2002)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КОНФЛИКТ ЭТО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59897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ТИПЫ КОНФЛИКТОВ</a:t>
            </a:r>
            <a:endParaRPr lang="ru-RU" sz="4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19304"/>
            <a:ext cx="2558300" cy="192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604" y="4056408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819303"/>
            <a:ext cx="2592288" cy="1814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56408"/>
            <a:ext cx="2558300" cy="187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6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 fontScale="77500" lnSpcReduction="20000"/>
          </a:bodyPr>
          <a:lstStyle/>
          <a:p>
            <a:r>
              <a:rPr lang="ru-RU" sz="3500" dirty="0" smtClean="0"/>
              <a:t>Разделитесь на группы  </a:t>
            </a:r>
            <a:r>
              <a:rPr lang="ru-RU" sz="3500" smtClean="0"/>
              <a:t>по </a:t>
            </a:r>
            <a:r>
              <a:rPr lang="ru-RU" sz="3500" smtClean="0"/>
              <a:t>4-5 человек</a:t>
            </a:r>
            <a:endParaRPr lang="ru-RU" sz="3500" dirty="0" smtClean="0"/>
          </a:p>
          <a:p>
            <a:endParaRPr lang="ru-RU" sz="3500" dirty="0" smtClean="0"/>
          </a:p>
          <a:p>
            <a:r>
              <a:rPr lang="ru-RU" sz="3500" dirty="0" smtClean="0"/>
              <a:t>Обсудите, сформулируйте и  запишите формулу* конфликта</a:t>
            </a:r>
          </a:p>
          <a:p>
            <a:endParaRPr lang="ru-RU" sz="3500" dirty="0" smtClean="0"/>
          </a:p>
          <a:p>
            <a:r>
              <a:rPr lang="ru-RU" sz="3500" dirty="0" smtClean="0"/>
              <a:t>Представьте результаты работы группы</a:t>
            </a:r>
          </a:p>
          <a:p>
            <a:endParaRPr lang="ru-RU" sz="3500" dirty="0"/>
          </a:p>
          <a:p>
            <a:pPr marL="0" indent="0">
              <a:buNone/>
            </a:pPr>
            <a:r>
              <a:rPr lang="ru-RU" dirty="0" smtClean="0"/>
              <a:t>_____________________________________________</a:t>
            </a:r>
          </a:p>
          <a:p>
            <a:pPr marL="0" indent="0">
              <a:buNone/>
            </a:pPr>
            <a:r>
              <a:rPr lang="ru-RU" dirty="0" smtClean="0"/>
              <a:t>* </a:t>
            </a:r>
            <a:r>
              <a:rPr lang="ru-RU" sz="3400" dirty="0" smtClean="0"/>
              <a:t>формула </a:t>
            </a:r>
            <a:r>
              <a:rPr lang="ru-RU" sz="3400" dirty="0"/>
              <a:t>- </a:t>
            </a:r>
            <a:r>
              <a:rPr lang="ru-RU" sz="3400" dirty="0" smtClean="0"/>
              <a:t>символическая запись, обозначающая какое-   либо утверждение, определение  </a:t>
            </a:r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100" dirty="0" smtClean="0">
                <a:solidFill>
                  <a:srgbClr val="FF0000"/>
                </a:solidFill>
              </a:rPr>
              <a:t>            </a:t>
            </a:r>
            <a:r>
              <a:rPr lang="ru-RU" sz="3100" dirty="0" smtClean="0">
                <a:solidFill>
                  <a:srgbClr val="FF0000"/>
                </a:solidFill>
              </a:rPr>
              <a:t>время выполнения 5 мин</a:t>
            </a:r>
            <a:r>
              <a:rPr lang="ru-RU" sz="4100" dirty="0" smtClean="0">
                <a:solidFill>
                  <a:srgbClr val="FF0000"/>
                </a:solidFill>
              </a:rPr>
              <a:t>  </a:t>
            </a:r>
            <a:endParaRPr lang="ru-RU" sz="41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/>
              <a:t>ФОРМУЛА КОНФЛИКТА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4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Формула конфликта</a:t>
            </a:r>
            <a:endParaRPr lang="ru-RU" sz="5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28575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38"/>
            <a:ext cx="2808312" cy="195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люс 3"/>
          <p:cNvSpPr/>
          <p:nvPr/>
        </p:nvSpPr>
        <p:spPr>
          <a:xfrm>
            <a:off x="4139952" y="2477817"/>
            <a:ext cx="914400" cy="914400"/>
          </a:xfrm>
          <a:prstGeom prst="mathPlus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31640" y="4365104"/>
            <a:ext cx="66967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2652936" y="5013176"/>
            <a:ext cx="3888432" cy="113042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конфликт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160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208912" cy="620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5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76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Тема</vt:lpstr>
      <vt:lpstr>КОНФЛИКТ ЭТО</vt:lpstr>
      <vt:lpstr>ТИПЫ КОНФЛИКТОВ</vt:lpstr>
      <vt:lpstr>ФОРМУЛА КОНФЛИКТА</vt:lpstr>
      <vt:lpstr>Формула конфликта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Настя</dc:creator>
  <cp:lastModifiedBy>user</cp:lastModifiedBy>
  <cp:revision>9</cp:revision>
  <dcterms:created xsi:type="dcterms:W3CDTF">2015-02-03T10:18:39Z</dcterms:created>
  <dcterms:modified xsi:type="dcterms:W3CDTF">2015-05-12T05:56:18Z</dcterms:modified>
</cp:coreProperties>
</file>