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30" autoAdjust="0"/>
    <p:restoredTop sz="94660"/>
  </p:normalViewPr>
  <p:slideViewPr>
    <p:cSldViewPr>
      <p:cViewPr varScale="1">
        <p:scale>
          <a:sx n="98" d="100"/>
          <a:sy n="98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4631249237353126"/>
          <c:y val="3.2570722196815248E-2"/>
          <c:w val="0.53089074008272041"/>
          <c:h val="0.616171115565932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Азот</c:v>
                </c:pt>
                <c:pt idx="1">
                  <c:v>Кислород</c:v>
                </c:pt>
                <c:pt idx="2">
                  <c:v>Водяные пары и другие газы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0.78</c:v>
                </c:pt>
                <c:pt idx="1">
                  <c:v>0.21000000000000008</c:v>
                </c:pt>
                <c:pt idx="2">
                  <c:v>1.0000000000000007E-2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3864850710883703"/>
          <c:y val="0.68179240164884136"/>
          <c:w val="0.58718286235961015"/>
          <c:h val="0.2014240286037791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09FE77-B11F-446E-B189-92F5D5B5D59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764E8-73D4-4B7B-89F1-BC194E3E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Untitled-1.jpg"/>
          <p:cNvPicPr>
            <a:picLocks noChangeAspect="1"/>
          </p:cNvPicPr>
          <p:nvPr/>
        </p:nvPicPr>
        <p:blipFill>
          <a:blip r:embed="rId2" cstate="print"/>
          <a:srcRect l="-5357" t="5514" r="-1697" b="-1050"/>
          <a:stretch>
            <a:fillRect/>
          </a:stretch>
        </p:blipFill>
        <p:spPr>
          <a:xfrm>
            <a:off x="-324544" y="188640"/>
            <a:ext cx="9468544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672932"/>
            <a:ext cx="84721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Влажность</a:t>
            </a:r>
            <a:r>
              <a:rPr lang="ru-RU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воздуха</a:t>
            </a:r>
            <a:endParaRPr lang="ru-RU" sz="66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5768" y="1628800"/>
            <a:ext cx="8302696" cy="9658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Clr>
                <a:schemeClr val="accent5">
                  <a:lumMod val="75000"/>
                </a:schemeClr>
              </a:buClr>
              <a:buNone/>
            </a:pPr>
            <a:r>
              <a:rPr lang="ru-RU" dirty="0" smtClean="0"/>
              <a:t>Чем выше температура, тем меньше является относительная влажность.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-540568" y="156592"/>
            <a:ext cx="9937104" cy="10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Зависимость влажности от температуры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img17.jpg"/>
          <p:cNvPicPr>
            <a:picLocks noChangeAspect="1"/>
          </p:cNvPicPr>
          <p:nvPr/>
        </p:nvPicPr>
        <p:blipFill>
          <a:blip r:embed="rId2" cstate="print"/>
          <a:srcRect l="36612" t="33200" r="4326" b="16401"/>
          <a:stretch>
            <a:fillRect/>
          </a:stretch>
        </p:blipFill>
        <p:spPr>
          <a:xfrm>
            <a:off x="1907704" y="2708920"/>
            <a:ext cx="5400600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72036"/>
            <a:ext cx="911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Таблица зависимости давления </a:t>
            </a:r>
            <a:r>
              <a:rPr lang="ru-RU" dirty="0"/>
              <a:t>и </a:t>
            </a:r>
            <a:r>
              <a:rPr lang="ru-RU" dirty="0" smtClean="0"/>
              <a:t>плотности насыщенного </a:t>
            </a:r>
            <a:r>
              <a:rPr lang="ru-RU" dirty="0"/>
              <a:t>пара от </a:t>
            </a:r>
            <a:r>
              <a:rPr lang="ru-RU" dirty="0" smtClean="0"/>
              <a:t>температуры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584632" cy="10081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Измерения относительной влажности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4" descr="http://static.interneturok.cdnvideo.ru/content/konspekt_image/287989/ec0cc410_89fd_0133_8673_12313c0dade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20980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733256"/>
            <a:ext cx="321991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Гигрометрический психрометр</a:t>
            </a:r>
            <a:endParaRPr lang="ru-RU" dirty="0"/>
          </a:p>
        </p:txBody>
      </p:sp>
      <p:pic>
        <p:nvPicPr>
          <p:cNvPr id="7" name="Рисунок 6" descr="http://static.interneturok.cdnvideo.ru/content/konspekt_image/287990/ece3d1a0_89fd_0133_8674_12313c0dad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558970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63888" y="551897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Термометры гигрометрического психрометра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584632" cy="10081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Измерения относительной влажности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551897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Сухой и влажный термометр гигрометрического психрометра</a:t>
            </a:r>
            <a:endParaRPr lang="ru-RU" dirty="0"/>
          </a:p>
        </p:txBody>
      </p:sp>
      <p:pic>
        <p:nvPicPr>
          <p:cNvPr id="10" name="Рисунок 9" descr="http://static.interneturok.cdnvideo.ru/content/konspekt_image/287991/edb30a80_89fd_0133_8675_12313c0dad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904656" cy="353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26160" cy="4686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вопрос: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Определить, какова была относительная влажность воздуха в баллоне емкостью 10 л при температуре , если для осушки воздуха в баллоне в него ввели кусок хлористого калия, который поглотил 0,13 г воды.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ответов: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Тест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static.interneturok.cdnvideo.ru/fa251c2a-29c0-43aa-a603-39e3d8bead6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365104"/>
            <a:ext cx="142052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interneturok.cdnvideo.ru/e1ddf2bd-175f-4ec6-b565-1dac20bde69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985" y="4797152"/>
            <a:ext cx="15350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.interneturok.cdnvideo.ru/75a0414a-76e6-434d-b6f7-356c50cf1a0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277564"/>
            <a:ext cx="1512168" cy="49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ic.interneturok.cdnvideo.ru/90adde50-730a-4fe0-bcad-4edf7397f10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740779"/>
            <a:ext cx="1512168" cy="4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26160" cy="4686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вопрос: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Укажите соотношение, которое описывает Закон Дальтона.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ответов: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Тест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http://static.interneturok.cdnvideo.ru/8e2b0acd-dfe6-4569-913a-646937e7700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2764" y="2708920"/>
            <a:ext cx="1437308" cy="76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ic.interneturok.cdnvideo.ru/f4428ea9-94da-4a91-a7cb-f72eda1766b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225" y="3789040"/>
            <a:ext cx="2185903" cy="42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atic.interneturok.cdnvideo.ru/fe0d55c8-db4d-419b-8915-ce6aeb44340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437112"/>
            <a:ext cx="1224136" cy="7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ic.interneturok.cdnvideo.ru/3303fbf4-7bc4-4ff7-9da5-888749567e0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517232"/>
            <a:ext cx="1440160" cy="66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26160" cy="4686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вопрос: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В запаянном сосуде емкостью 1000 л находится 10 г ненасыщенного водяного пара. Укажите давление, при котором пар становится насыщенным.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ответов: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Тест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http://static.interneturok.cdnvideo.ru/0de7c20c-465b-4519-9455-8e18401f689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332" y="3933056"/>
            <a:ext cx="1943772" cy="4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ic.interneturok.cdnvideo.ru/1a5c3f69-3356-4675-82e8-093ec319ca4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31036"/>
            <a:ext cx="2016224" cy="4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tatic.interneturok.cdnvideo.ru/88519069-597f-4e8e-9524-0f6959191b8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107099"/>
            <a:ext cx="2016224" cy="48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static.interneturok.cdnvideo.ru/632f9273-d0e5-4d75-aa98-2a60e3b044b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649970"/>
            <a:ext cx="1944216" cy="51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7.jpg"/>
          <p:cNvPicPr/>
          <p:nvPr/>
        </p:nvPicPr>
        <p:blipFill>
          <a:blip r:embed="rId2" cstate="print"/>
          <a:srcRect l="35275" t="21154" r="4115" b="14530"/>
          <a:stretch>
            <a:fillRect/>
          </a:stretch>
        </p:blipFill>
        <p:spPr>
          <a:xfrm>
            <a:off x="1547664" y="1556792"/>
            <a:ext cx="5904656" cy="470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26160" cy="4686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вопрос: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Определите объем помещения, если при относительной влажности 50 % и температуре  масса водяного пара в этом помещении составляет 400 г.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ответов: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Тест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http://static.interneturok.cdnvideo.ru/57e23fb1-805c-4cb6-a0fa-a79742a213a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861048"/>
            <a:ext cx="1605833" cy="49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ic.interneturok.cdnvideo.ru/1206d7da-984f-4564-b790-4ef668f68a5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437112"/>
            <a:ext cx="1605833" cy="49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atic.interneturok.cdnvideo.ru/8c3fb7e7-8823-41ad-bda0-d8ac296a437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661248"/>
            <a:ext cx="1728192" cy="4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ic.interneturok.cdnvideo.ru/44366181-95e6-4796-a9b3-0234e6fb03a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004049"/>
            <a:ext cx="1656184" cy="51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Абсолютная влажность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03920" cy="457200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ru-RU" b="1" u="sng" dirty="0" smtClean="0"/>
              <a:t>Атмосферный воздух –</a:t>
            </a:r>
            <a:r>
              <a:rPr lang="ru-RU" dirty="0" smtClean="0"/>
              <a:t> это смесь газов, одним из которых и является водяной пар. Он вносит свой вклад в атмосферное давление, этот вклад называется </a:t>
            </a:r>
            <a:r>
              <a:rPr lang="ru-RU" i="1" dirty="0" smtClean="0"/>
              <a:t>парциальным давлением</a:t>
            </a:r>
            <a:r>
              <a:rPr lang="ru-RU" dirty="0" smtClean="0"/>
              <a:t> (а также упругостью) водяных паров.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ru-RU" b="1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b="1" u="sng" dirty="0" smtClean="0"/>
              <a:t> Парциальное давление – </a:t>
            </a:r>
            <a:r>
              <a:rPr lang="ru-RU" dirty="0" smtClean="0"/>
              <a:t>давление, которое производил бы водяной пар, если бы все остальные газы отсутствовали.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Абсолютная влажность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03920" cy="457200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ru-RU" b="1" u="sng" dirty="0" smtClean="0"/>
              <a:t>Абсолютная влажность </a:t>
            </a:r>
            <a:r>
              <a:rPr lang="ru-RU" b="1" dirty="0" smtClean="0"/>
              <a:t>– </a:t>
            </a:r>
            <a:r>
              <a:rPr lang="ru-RU" dirty="0" smtClean="0"/>
              <a:t>количество водяных паров, содержащихся в единице объёма воздуха (1м</a:t>
            </a:r>
            <a:r>
              <a:rPr lang="en-US" dirty="0" smtClean="0"/>
              <a:t>^</a:t>
            </a:r>
            <a:r>
              <a:rPr lang="ru-RU" dirty="0" smtClean="0"/>
              <a:t>3), т..е. плотность паров воды, содержащихся в воздухе. </a:t>
            </a:r>
          </a:p>
          <a:p>
            <a:endParaRPr lang="ru-RU" dirty="0"/>
          </a:p>
        </p:txBody>
      </p:sp>
      <p:pic>
        <p:nvPicPr>
          <p:cNvPr id="4" name="Рисунок 3" descr="IMG_7828.jpg"/>
          <p:cNvPicPr>
            <a:picLocks noChangeAspect="1"/>
          </p:cNvPicPr>
          <p:nvPr/>
        </p:nvPicPr>
        <p:blipFill>
          <a:blip r:embed="rId2" cstate="print"/>
          <a:srcRect l="21650" t="39500" r="22437" b="50000"/>
          <a:stretch>
            <a:fillRect/>
          </a:stretch>
        </p:blipFill>
        <p:spPr>
          <a:xfrm>
            <a:off x="1115616" y="4149080"/>
            <a:ext cx="6646338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88" y="260648"/>
            <a:ext cx="8534400" cy="7589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 Дальтона</a:t>
            </a:r>
            <a:endParaRPr lang="ru-RU" sz="5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491880" y="1988154"/>
          <a:ext cx="5652120" cy="486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.interneturok.cdnvideo.ru/content/konspekt_image/287962/d1fdaff0_89fd_0133_8658_12313c0dade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2880320" cy="5379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ru-RU" b="1" u="sng" dirty="0" smtClean="0"/>
              <a:t>Давление водяного пара</a:t>
            </a:r>
            <a:r>
              <a:rPr lang="ru-RU" i="1" dirty="0" smtClean="0"/>
              <a:t> </a:t>
            </a:r>
            <a:r>
              <a:rPr lang="ru-RU" dirty="0" smtClean="0"/>
              <a:t>зависит от концентрации его молекул в воздухе, а также от абсолютной температуры последнего. Чаще за характеристику влажности принимают плотность </a:t>
            </a:r>
            <a:r>
              <a:rPr lang="ru-RU" dirty="0" err="1" smtClean="0"/>
              <a:t>ρ </a:t>
            </a:r>
            <a:r>
              <a:rPr lang="ru-RU" dirty="0" smtClean="0"/>
              <a:t>водяного пара, содержащегося в воздухе, она называется </a:t>
            </a:r>
            <a:r>
              <a:rPr lang="ru-RU" i="1" dirty="0" smtClean="0"/>
              <a:t>абсолютной влажностью.</a:t>
            </a:r>
            <a:endParaRPr lang="ru-RU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ru-RU" b="1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b="1" u="sng" dirty="0" smtClean="0"/>
              <a:t>Абсолютная влажность</a:t>
            </a:r>
            <a:r>
              <a:rPr lang="ru-RU" i="1" dirty="0" smtClean="0"/>
              <a:t> </a:t>
            </a:r>
            <a:r>
              <a:rPr lang="ru-RU" dirty="0" smtClean="0"/>
              <a:t>показывает, сколько граммов водяного пара содержится в </a:t>
            </a:r>
            <a:r>
              <a:rPr lang="ru-RU" baseline="30000" dirty="0" smtClean="0"/>
              <a:t> </a:t>
            </a:r>
            <a:r>
              <a:rPr lang="ru-RU" dirty="0" smtClean="0"/>
              <a:t>воздуха. Соответственно, единица измерения абсолютной влажности.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http://static.interneturok.cdnvideo.ru/content/konspekt_image/287965/d4fc29f0_89fd_0133_865b_12313c0dade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1883285" cy="122413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4005064"/>
            <a:ext cx="630974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молярная масса водяного пара;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его абсолютная температура.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96552" y="44624"/>
            <a:ext cx="9937104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Уравнении Менделеева - Клапейрона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496944" cy="1512168"/>
          </a:xfrm>
        </p:spPr>
        <p:txBody>
          <a:bodyPr/>
          <a:lstStyle/>
          <a:p>
            <a:pPr algn="ctr">
              <a:buClr>
                <a:schemeClr val="accent5">
                  <a:lumMod val="75000"/>
                </a:schemeClr>
              </a:buClr>
            </a:pPr>
            <a:r>
              <a:rPr lang="ru-RU" dirty="0" smtClean="0"/>
              <a:t>Температура, при которой пар становится насыщенным, называется </a:t>
            </a:r>
            <a:r>
              <a:rPr lang="ru-RU" i="1" u="sng" dirty="0" smtClean="0"/>
              <a:t>точкой росы</a:t>
            </a:r>
            <a:r>
              <a:rPr lang="ru-RU" i="1" dirty="0" smtClean="0"/>
              <a:t>. 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93784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Влияние интенсивности испарения и конденсации воды на живые организмы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water_cycle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713" y="2780928"/>
            <a:ext cx="6910671" cy="314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4320480" cy="482453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400" dirty="0" smtClean="0"/>
              <a:t>Лучше растут растения, когда воздух в помещении не слишком сухой. Некоторые чувствительные растения требуют такой влажности воздуха, которая трудно переносится. Влажность в жилом помещении должна находиться в определенных рамках, так называемой зоне комфорта, и не превышать 70%.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Значение влажности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eat-thief-evapo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351" y="2035696"/>
            <a:ext cx="4248121" cy="283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5720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ru-RU" i="1" u="sng" dirty="0" smtClean="0"/>
              <a:t>Относительной влажностью</a:t>
            </a:r>
            <a:r>
              <a:rPr lang="ru-RU" i="1" dirty="0" smtClean="0"/>
              <a:t> </a:t>
            </a:r>
            <a:r>
              <a:rPr lang="ru-RU" dirty="0" smtClean="0"/>
              <a:t>  воздуха называют выраженное в процентах отношение давления  водяного пара, содержащегося в воздухе, к давлению  насыщенного пара при той же температуре: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5496" y="188640"/>
            <a:ext cx="9016680" cy="8961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Относительная влажность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IMG_7828.jpg"/>
          <p:cNvPicPr>
            <a:picLocks noChangeAspect="1"/>
          </p:cNvPicPr>
          <p:nvPr/>
        </p:nvPicPr>
        <p:blipFill>
          <a:blip r:embed="rId2" cstate="print"/>
          <a:srcRect l="24328" t="61550" r="21493" b="25850"/>
          <a:stretch>
            <a:fillRect/>
          </a:stretch>
        </p:blipFill>
        <p:spPr>
          <a:xfrm>
            <a:off x="1475656" y="4221088"/>
            <a:ext cx="619268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</TotalTime>
  <Words>307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Слайд 1</vt:lpstr>
      <vt:lpstr>Абсолютная влажность</vt:lpstr>
      <vt:lpstr>Абсолютная влажность</vt:lpstr>
      <vt:lpstr>Закон Дальтона</vt:lpstr>
      <vt:lpstr>Слайд 5</vt:lpstr>
      <vt:lpstr> </vt:lpstr>
      <vt:lpstr>Влияние интенсивности испарения и конденсации воды на живые организмы </vt:lpstr>
      <vt:lpstr>Значение влажности</vt:lpstr>
      <vt:lpstr>Относительная влажность</vt:lpstr>
      <vt:lpstr>Зависимость влажности от температуры</vt:lpstr>
      <vt:lpstr>Измерения относительной влажности</vt:lpstr>
      <vt:lpstr>Измерения относительной влажности</vt:lpstr>
      <vt:lpstr>Тест</vt:lpstr>
      <vt:lpstr>Тест</vt:lpstr>
      <vt:lpstr>Тест</vt:lpstr>
      <vt:lpstr>Слайд 16</vt:lpstr>
      <vt:lpstr>Тест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Худякова</dc:creator>
  <cp:lastModifiedBy>User</cp:lastModifiedBy>
  <cp:revision>13</cp:revision>
  <dcterms:created xsi:type="dcterms:W3CDTF">2016-03-01T17:34:21Z</dcterms:created>
  <dcterms:modified xsi:type="dcterms:W3CDTF">2016-03-23T10:24:10Z</dcterms:modified>
</cp:coreProperties>
</file>