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5" r:id="rId3"/>
    <p:sldId id="272" r:id="rId4"/>
    <p:sldId id="266" r:id="rId5"/>
    <p:sldId id="270" r:id="rId6"/>
    <p:sldId id="269" r:id="rId7"/>
    <p:sldId id="273" r:id="rId8"/>
    <p:sldId id="274" r:id="rId9"/>
    <p:sldId id="268" r:id="rId10"/>
    <p:sldId id="281" r:id="rId11"/>
    <p:sldId id="265" r:id="rId12"/>
    <p:sldId id="258" r:id="rId13"/>
    <p:sldId id="280" r:id="rId14"/>
    <p:sldId id="259" r:id="rId15"/>
    <p:sldId id="261" r:id="rId16"/>
    <p:sldId id="264" r:id="rId17"/>
    <p:sldId id="282" r:id="rId18"/>
    <p:sldId id="262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FF99"/>
    <a:srgbClr val="99FF33"/>
    <a:srgbClr val="9900CC"/>
    <a:srgbClr val="00FF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3C098-F00D-43B7-8589-2AE391EBDF9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E498A-3F23-4259-AB2C-9A22ECFAB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498A-3F23-4259-AB2C-9A22ECFAB45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498A-3F23-4259-AB2C-9A22ECFAB45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498A-3F23-4259-AB2C-9A22ECFAB45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7FD-C853-4307-845A-5F09826CCDD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B8AD-8FFF-4820-A60A-0B139FA61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7FD-C853-4307-845A-5F09826CCDD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B8AD-8FFF-4820-A60A-0B139FA61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7FD-C853-4307-845A-5F09826CCDD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B8AD-8FFF-4820-A60A-0B139FA61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7FD-C853-4307-845A-5F09826CCDD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B8AD-8FFF-4820-A60A-0B139FA61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7FD-C853-4307-845A-5F09826CCDD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B8AD-8FFF-4820-A60A-0B139FA61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7FD-C853-4307-845A-5F09826CCDD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B8AD-8FFF-4820-A60A-0B139FA61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7FD-C853-4307-845A-5F09826CCDD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B8AD-8FFF-4820-A60A-0B139FA61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7FD-C853-4307-845A-5F09826CCDD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B8AD-8FFF-4820-A60A-0B139FA61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7FD-C853-4307-845A-5F09826CCDD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B8AD-8FFF-4820-A60A-0B139FA61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7FD-C853-4307-845A-5F09826CCDD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B8AD-8FFF-4820-A60A-0B139FA61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7FD-C853-4307-845A-5F09826CCDD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B8AD-8FFF-4820-A60A-0B139FA61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37FD-C853-4307-845A-5F09826CCDD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9B8AD-8FFF-4820-A60A-0B139FA61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407196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Урок</a:t>
            </a:r>
            <a:br>
              <a:rPr lang="ru-RU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математики</a:t>
            </a:r>
            <a:br>
              <a:rPr lang="ru-RU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6000" dirty="0" smtClean="0">
                <a:latin typeface="Arial Black" pitchFamily="34" charset="0"/>
              </a:rPr>
              <a:t/>
            </a:r>
            <a:br>
              <a:rPr lang="ru-RU" sz="6000" dirty="0" smtClean="0">
                <a:latin typeface="Arial Black" pitchFamily="34" charset="0"/>
              </a:rPr>
            </a:br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 класс</a:t>
            </a:r>
            <a:endParaRPr lang="ru-RU" sz="6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72" y="-25608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6764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3600" b="1" dirty="0" smtClean="0">
                <a:latin typeface="Arial Black" pitchFamily="34" charset="0"/>
              </a:rPr>
              <a:t>Закреплять знания табличного       умножения и деления </a:t>
            </a:r>
          </a:p>
          <a:p>
            <a:pPr lvl="0"/>
            <a:endParaRPr lang="ru-RU" sz="3600" dirty="0" smtClean="0">
              <a:latin typeface="Arial Black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latin typeface="Arial Black" pitchFamily="34" charset="0"/>
              </a:rPr>
              <a:t>Развивать вычислительные навыки, умение решать задачи, </a:t>
            </a:r>
          </a:p>
          <a:p>
            <a:pPr lvl="0"/>
            <a:endParaRPr lang="ru-RU" sz="3600" dirty="0" smtClean="0">
              <a:latin typeface="Arial Black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latin typeface="Arial Black" pitchFamily="34" charset="0"/>
              </a:rPr>
              <a:t>Воспитывать интерес к математике, чувство взаимовыручки</a:t>
            </a:r>
            <a:endParaRPr lang="ru-RU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72" y="-25608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Наталья\Downloads\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31778" cy="5806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301208"/>
            <a:ext cx="66967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Стр. 77 № 9 </a:t>
            </a:r>
          </a:p>
          <a:p>
            <a:pPr algn="ctr"/>
            <a:r>
              <a:rPr lang="ru-RU" sz="2800" b="1" dirty="0" smtClean="0">
                <a:latin typeface="Arial Black" pitchFamily="34" charset="0"/>
              </a:rPr>
              <a:t>(Записать только ответы)</a:t>
            </a:r>
            <a:endParaRPr lang="ru-RU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72" y="-25608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Наталья\Downloads\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80920" cy="5928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143" y="0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Маша собрала 3 корзины яблок, по 4 кг в каждой. Сколько килограммов яблок собрала Маша?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Маша собрала 3 корзины яблок, по 4 кг в каждой. Сколько килограммов яблок собрала Маша?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Маша собрала 3 корзины яблок, по 4 кг в каждой. Сколько килограммов яблок собрала Маша?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s://im0-tub-ru.yandex.net/i?id=4cffd6fb2196b5783ba5a1766c52e522&amp;n=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227918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im0-tub-ru.yandex.net/i?id=4cffd6fb2196b5783ba5a1766c52e522&amp;n=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0648"/>
            <a:ext cx="2178711" cy="180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20072" y="2924944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357694"/>
            <a:ext cx="8104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В детский сад отвезли </a:t>
            </a:r>
          </a:p>
          <a:p>
            <a:pPr algn="ctr"/>
            <a:r>
              <a:rPr lang="ru-RU" sz="3600" dirty="0" smtClean="0">
                <a:latin typeface="Arial Black" pitchFamily="34" charset="0"/>
              </a:rPr>
              <a:t>19 кг яблок. </a:t>
            </a:r>
          </a:p>
          <a:p>
            <a:pPr algn="ctr"/>
            <a:r>
              <a:rPr lang="ru-RU" sz="3600" dirty="0" smtClean="0">
                <a:latin typeface="Arial Black" pitchFamily="34" charset="0"/>
              </a:rPr>
              <a:t>Сколько кг яблок осталось?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4" name="Picture 4" descr="https://im0-tub-ru.yandex.net/i?id=4cffd6fb2196b5783ba5a1766c52e522&amp;n=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2178711" cy="1800000"/>
          </a:xfrm>
          <a:prstGeom prst="rect">
            <a:avLst/>
          </a:prstGeom>
          <a:noFill/>
        </p:spPr>
      </p:pic>
      <p:pic>
        <p:nvPicPr>
          <p:cNvPr id="15" name="Picture 4" descr="https://im0-tub-ru.yandex.net/i?id=4cffd6fb2196b5783ba5a1766c52e522&amp;n=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20688"/>
            <a:ext cx="2178711" cy="1800000"/>
          </a:xfrm>
          <a:prstGeom prst="rect">
            <a:avLst/>
          </a:prstGeom>
          <a:noFill/>
        </p:spPr>
      </p:pic>
      <p:pic>
        <p:nvPicPr>
          <p:cNvPr id="16" name="Picture 4" descr="https://im0-tub-ru.yandex.net/i?id=4cffd6fb2196b5783ba5a1766c52e522&amp;n=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00306"/>
            <a:ext cx="2178711" cy="1800000"/>
          </a:xfrm>
          <a:prstGeom prst="rect">
            <a:avLst/>
          </a:prstGeom>
          <a:noFill/>
        </p:spPr>
      </p:pic>
      <p:pic>
        <p:nvPicPr>
          <p:cNvPr id="17" name="Picture 4" descr="https://im0-tub-ru.yandex.net/i?id=4cffd6fb2196b5783ba5a1766c52e522&amp;n=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08920"/>
            <a:ext cx="2178711" cy="1800000"/>
          </a:xfrm>
          <a:prstGeom prst="rect">
            <a:avLst/>
          </a:prstGeom>
          <a:noFill/>
        </p:spPr>
      </p:pic>
      <p:pic>
        <p:nvPicPr>
          <p:cNvPr id="18" name="Picture 4" descr="https://im0-tub-ru.yandex.net/i?id=4cffd6fb2196b5783ba5a1766c52e522&amp;n=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08920"/>
            <a:ext cx="2178711" cy="1800000"/>
          </a:xfrm>
          <a:prstGeom prst="rect">
            <a:avLst/>
          </a:prstGeom>
          <a:noFill/>
        </p:spPr>
      </p:pic>
      <p:pic>
        <p:nvPicPr>
          <p:cNvPr id="19" name="Picture 4" descr="https://im0-tub-ru.yandex.net/i?id=4cffd6fb2196b5783ba5a1766c52e522&amp;n=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500306"/>
            <a:ext cx="2178711" cy="1800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699792" y="2060848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ПО 9 КГ</a:t>
            </a:r>
            <a:endParaRPr lang="ru-RU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72" y="-25608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C:\Users\Наталья\Downloads\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6396"/>
            <a:ext cx="8208912" cy="5842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72" y="-25608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ic.pics.livejournal.com/smittik/2163196/1216067/1216067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208912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607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2708920"/>
            <a:ext cx="5040560" cy="3168352"/>
          </a:xfrm>
          <a:prstGeom prst="rect">
            <a:avLst/>
          </a:prstGeom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501008"/>
            <a:ext cx="1224136" cy="2232248"/>
          </a:xfrm>
          <a:prstGeom prst="rect">
            <a:avLst/>
          </a:prstGeom>
          <a:solidFill>
            <a:srgbClr val="92D050"/>
          </a:solidFill>
          <a:ln w="762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95736" y="836712"/>
            <a:ext cx="5328592" cy="1872208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0"/>
            <a:endCxn id="5" idx="3"/>
          </p:cNvCxnSpPr>
          <p:nvPr/>
        </p:nvCxnSpPr>
        <p:spPr>
          <a:xfrm>
            <a:off x="4860032" y="836712"/>
            <a:ext cx="0" cy="18722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860032" y="3356992"/>
            <a:ext cx="1944216" cy="1008112"/>
          </a:xfrm>
          <a:prstGeom prst="rect">
            <a:avLst/>
          </a:prstGeom>
          <a:solidFill>
            <a:srgbClr val="FFFF99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860032" y="3356992"/>
            <a:ext cx="1944216" cy="100811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860032" y="3356992"/>
            <a:ext cx="1944216" cy="100811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43808" y="2996952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3 дм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4437112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9 дм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607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 descr="http://dzherri.ru/uploads/posts/2014-02/1391845666_0_9bab6_faac960b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8208912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72" y="-25608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www.wallpapersuggest.com/download/bac_46_wallpapersuggest_com-o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383859" cy="6165304"/>
          </a:xfrm>
          <a:prstGeom prst="rect">
            <a:avLst/>
          </a:prstGeom>
          <a:noFill/>
        </p:spPr>
      </p:pic>
      <p:pic>
        <p:nvPicPr>
          <p:cNvPr id="5124" name="Picture 4" descr="&amp;Acy;&amp;ncy;&amp;icy;&amp;mcy;&amp;acy;&amp;tscy;&amp;icy;&amp;ocy;&amp;ncy;&amp;ncy;&amp;ycy;&amp;iecy; &amp;pcy;&amp;ocy;&amp;rcy;&amp;khcy;&amp;acy;&amp;yucy;&amp;shchcy;&amp;icy;&amp;iecy;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908719"/>
            <a:ext cx="4392488" cy="4176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72" y="-25608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4896544"/>
          </a:xfrm>
        </p:spPr>
        <p:txBody>
          <a:bodyPr>
            <a:noAutofit/>
          </a:bodyPr>
          <a:lstStyle/>
          <a:p>
            <a:pPr algn="l"/>
            <a:r>
              <a:rPr lang="ru-RU" i="1" dirty="0" smtClean="0">
                <a:latin typeface="Arial Black" pitchFamily="34" charset="0"/>
              </a:rPr>
              <a:t>-На уроке мне было… </a:t>
            </a:r>
            <a:br>
              <a:rPr lang="ru-RU" i="1" dirty="0" smtClean="0">
                <a:latin typeface="Arial Black" pitchFamily="34" charset="0"/>
              </a:rPr>
            </a:br>
            <a:r>
              <a:rPr lang="ru-RU" i="1" dirty="0" smtClean="0">
                <a:latin typeface="Arial Black" pitchFamily="34" charset="0"/>
              </a:rPr>
              <a:t/>
            </a:r>
            <a:br>
              <a:rPr lang="ru-RU" i="1" dirty="0" smtClean="0">
                <a:latin typeface="Arial Black" pitchFamily="34" charset="0"/>
              </a:rPr>
            </a:br>
            <a:r>
              <a:rPr lang="ru-RU" i="1" dirty="0" smtClean="0">
                <a:latin typeface="Arial Black" pitchFamily="34" charset="0"/>
              </a:rPr>
              <a:t>-На уроке я повторил… </a:t>
            </a:r>
            <a:br>
              <a:rPr lang="ru-RU" i="1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i="1" dirty="0" smtClean="0">
                <a:latin typeface="Arial Black" pitchFamily="34" charset="0"/>
              </a:rPr>
              <a:t>-Я учился… 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i="1" dirty="0" smtClean="0">
                <a:latin typeface="Arial Black" pitchFamily="34" charset="0"/>
              </a:rPr>
              <a:t>-Я всегда буду…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72" y="-25608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385765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Я слышу и забываю,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Я вижу  и запоминаю,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Я делаю и понимаю.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(Китайская мудрость)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72" y="-25608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fs00.infourok.ru/images/doc/259/264328/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125410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143" y="0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2068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Arial Black" pitchFamily="34" charset="0"/>
              </a:rPr>
              <a:t>Задание 1</a:t>
            </a:r>
            <a:endParaRPr lang="ru-RU" sz="72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636912"/>
            <a:ext cx="80648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6  3  9</a:t>
            </a:r>
            <a:endParaRPr lang="ru-RU" sz="15000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143" y="-25607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140968"/>
            <a:ext cx="81369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0" b="1" dirty="0">
                <a:latin typeface="Arial Black" pitchFamily="34" charset="0"/>
              </a:rPr>
              <a:t>7</a:t>
            </a:r>
            <a:r>
              <a:rPr lang="ru-RU" sz="9000" b="1" dirty="0" smtClean="0">
                <a:latin typeface="Arial Black" pitchFamily="34" charset="0"/>
              </a:rPr>
              <a:t>2  18  54  9  36  90  20</a:t>
            </a:r>
            <a:endParaRPr lang="ru-RU" sz="9000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836712"/>
            <a:ext cx="8208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Arial Black" pitchFamily="34" charset="0"/>
              </a:rPr>
              <a:t>Задание 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143" y="-25607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484784"/>
            <a:ext cx="81369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0" b="1" dirty="0" smtClean="0">
                <a:latin typeface="Arial Black" pitchFamily="34" charset="0"/>
              </a:rPr>
              <a:t>18 20 36               54 72 90</a:t>
            </a:r>
            <a:endParaRPr lang="ru-RU" sz="9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143" y="-25607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484784"/>
            <a:ext cx="81369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0" b="1" dirty="0" smtClean="0">
                <a:latin typeface="Arial Black" pitchFamily="34" charset="0"/>
              </a:rPr>
              <a:t>9 18 36              54 72 90</a:t>
            </a:r>
            <a:endParaRPr lang="ru-RU" sz="9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72" y="-25608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Arial Black" pitchFamily="34" charset="0"/>
              </a:rPr>
              <a:t>Задание 3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276872"/>
            <a:ext cx="32752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36:4</a:t>
            </a:r>
          </a:p>
          <a:p>
            <a:r>
              <a:rPr lang="ru-RU" sz="8000" dirty="0" smtClean="0">
                <a:latin typeface="Arial Black" pitchFamily="34" charset="0"/>
              </a:rPr>
              <a:t>9•1</a:t>
            </a:r>
          </a:p>
          <a:p>
            <a:r>
              <a:rPr lang="ru-RU" sz="8000" dirty="0" smtClean="0">
                <a:latin typeface="Arial Black" pitchFamily="34" charset="0"/>
              </a:rPr>
              <a:t>24:6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2276872"/>
            <a:ext cx="257955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5•4</a:t>
            </a:r>
          </a:p>
          <a:p>
            <a:r>
              <a:rPr lang="ru-RU" sz="8000" dirty="0" smtClean="0">
                <a:latin typeface="Arial Black" pitchFamily="34" charset="0"/>
              </a:rPr>
              <a:t>12-6</a:t>
            </a:r>
          </a:p>
          <a:p>
            <a:r>
              <a:rPr lang="ru-RU" sz="8000" dirty="0" smtClean="0">
                <a:latin typeface="Arial Black" pitchFamily="34" charset="0"/>
              </a:rPr>
              <a:t>8•3</a:t>
            </a:r>
            <a:endParaRPr lang="ru-RU" sz="8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204864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36:4</a:t>
            </a:r>
          </a:p>
          <a:p>
            <a:r>
              <a:rPr lang="ru-RU" sz="8000" dirty="0" smtClean="0">
                <a:latin typeface="Arial Black" pitchFamily="34" charset="0"/>
              </a:rPr>
              <a:t>9•1</a:t>
            </a:r>
          </a:p>
          <a:p>
            <a:r>
              <a:rPr lang="ru-RU" sz="8000" dirty="0" smtClean="0">
                <a:latin typeface="Arial Black" pitchFamily="34" charset="0"/>
              </a:rPr>
              <a:t>      24:6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2132856"/>
            <a:ext cx="20665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5•4</a:t>
            </a:r>
          </a:p>
          <a:p>
            <a:r>
              <a:rPr lang="ru-RU" sz="8000" dirty="0" smtClean="0">
                <a:latin typeface="Arial Black" pitchFamily="34" charset="0"/>
              </a:rPr>
              <a:t>8•3</a:t>
            </a:r>
            <a:endParaRPr lang="ru-RU" sz="8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72" y="-25608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34076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Закрепление таблицы умножения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деления.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Решение задач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169</Words>
  <Application>Microsoft Office PowerPoint</Application>
  <PresentationFormat>Экран (4:3)</PresentationFormat>
  <Paragraphs>43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Урок математики  2 класс</vt:lpstr>
      <vt:lpstr>Я слышу и забываю, Я вижу  и запоминаю, Я делаю и понимаю.             (Китайская мудрость)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-На уроке мне было…   -На уроке я повторил…   -Я учился…   -Я всегда буду…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Михайловна</dc:creator>
  <cp:lastModifiedBy>Нина Михайловна</cp:lastModifiedBy>
  <cp:revision>28</cp:revision>
  <dcterms:created xsi:type="dcterms:W3CDTF">2016-02-08T20:02:03Z</dcterms:created>
  <dcterms:modified xsi:type="dcterms:W3CDTF">2016-02-24T20:49:44Z</dcterms:modified>
</cp:coreProperties>
</file>