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66" r:id="rId14"/>
    <p:sldId id="273" r:id="rId15"/>
    <p:sldId id="274" r:id="rId16"/>
    <p:sldId id="275" r:id="rId17"/>
    <p:sldId id="276" r:id="rId18"/>
    <p:sldId id="278" r:id="rId19"/>
    <p:sldId id="279" r:id="rId20"/>
    <p:sldId id="281" r:id="rId21"/>
    <p:sldId id="283" r:id="rId22"/>
    <p:sldId id="286" r:id="rId23"/>
    <p:sldId id="287" r:id="rId24"/>
    <p:sldId id="282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0" autoAdjust="0"/>
  </p:normalViewPr>
  <p:slideViewPr>
    <p:cSldViewPr>
      <p:cViewPr varScale="1">
        <p:scale>
          <a:sx n="96" d="100"/>
          <a:sy n="96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Когда вы слушаете, вы забываете,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Когда вы видите, вы понимаете,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Когда вы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действуете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вы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научаетесь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uchilk.bget.ru/wp-content/uploads/2015/01/ivan-eggink-a-portrait-of-the-writer-i-a-krylov-1834-e14218458376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7010400" cy="5486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«Смотри, уж ... хрипишь, а ... себе идёт вперёд и лаю твоего совсем не примечает. А , ... , друзья, как ни садитесь, всё в музыканты не годитесь.  А … бы повару иному велел на стенке зарубить…  . Очков с полдюжины себе …   достала. Постойте ж, я сыскал секрет?- Кричит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,- …, верно, уж поладим, коль рядом сядем".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175632"/>
          <a:ext cx="8610600" cy="57754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70200"/>
                <a:gridCol w="2870200"/>
                <a:gridCol w="2870200"/>
              </a:tblGrid>
              <a:tr h="1500768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лицо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ед</a:t>
                      </a:r>
                      <a:r>
                        <a:rPr lang="ru-RU" sz="6600" dirty="0"/>
                        <a:t>. </a:t>
                      </a:r>
                      <a:r>
                        <a:rPr lang="ru-RU" sz="6600" dirty="0" smtClean="0"/>
                        <a:t>ч.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мн</a:t>
                      </a:r>
                      <a:r>
                        <a:rPr lang="ru-RU" sz="6600" dirty="0"/>
                        <a:t>. </a:t>
                      </a:r>
                      <a:r>
                        <a:rPr lang="ru-RU" sz="6600" dirty="0" smtClean="0"/>
                        <a:t>ч.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1226634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1 лицо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1226634">
                <a:tc>
                  <a:txBody>
                    <a:bodyPr/>
                    <a:lstStyle/>
                    <a:p>
                      <a:pPr algn="ctr"/>
                      <a:r>
                        <a:rPr lang="ru-RU" sz="6600"/>
                        <a:t>2 лицо</a:t>
                      </a:r>
                      <a:endParaRPr lang="ru-RU" sz="6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1821366">
                <a:tc>
                  <a:txBody>
                    <a:bodyPr/>
                    <a:lstStyle/>
                    <a:p>
                      <a:pPr algn="ctr"/>
                      <a:r>
                        <a:rPr lang="ru-RU" sz="6600"/>
                        <a:t>3 лицо</a:t>
                      </a:r>
                      <a:endParaRPr lang="ru-RU" sz="6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175632"/>
          <a:ext cx="8610600" cy="602286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70200"/>
                <a:gridCol w="2870200"/>
                <a:gridCol w="2870200"/>
              </a:tblGrid>
              <a:tr h="1500768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лицо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ед</a:t>
                      </a:r>
                      <a:r>
                        <a:rPr lang="ru-RU" sz="6600" dirty="0"/>
                        <a:t>. </a:t>
                      </a:r>
                      <a:r>
                        <a:rPr lang="ru-RU" sz="6600" dirty="0" smtClean="0"/>
                        <a:t>ч.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мн</a:t>
                      </a:r>
                      <a:r>
                        <a:rPr lang="ru-RU" sz="6600" dirty="0"/>
                        <a:t>. </a:t>
                      </a:r>
                      <a:r>
                        <a:rPr lang="ru-RU" sz="6600" dirty="0" smtClean="0"/>
                        <a:t>ч.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1226634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1 лицо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я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/>
                        <a:t>мы</a:t>
                      </a:r>
                      <a:endParaRPr lang="ru-RU" sz="6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1226634">
                <a:tc>
                  <a:txBody>
                    <a:bodyPr/>
                    <a:lstStyle/>
                    <a:p>
                      <a:pPr algn="ctr"/>
                      <a:r>
                        <a:rPr lang="ru-RU" sz="6600"/>
                        <a:t>2 лицо</a:t>
                      </a:r>
                      <a:endParaRPr lang="ru-RU" sz="6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ты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вы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1821366">
                <a:tc>
                  <a:txBody>
                    <a:bodyPr/>
                    <a:lstStyle/>
                    <a:p>
                      <a:pPr algn="ctr"/>
                      <a:r>
                        <a:rPr lang="ru-RU" sz="6600"/>
                        <a:t>3 лицо</a:t>
                      </a:r>
                      <a:endParaRPr lang="ru-RU" sz="6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/>
                        <a:t>он, она, оно</a:t>
                      </a:r>
                      <a:endParaRPr lang="ru-RU" sz="6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они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9067800" cy="24384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Местоимения </a:t>
            </a:r>
            <a:r>
              <a:rPr lang="ru-RU" sz="6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 на того, кто говорит.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hip\Desktop\Новая папка (2)\2014-03-10-451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5600"/>
            <a:ext cx="35814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Chip\Desktop\Новая папка (2)\2014-03-10-451_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7338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839200" cy="232330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Местоимения </a:t>
            </a:r>
            <a:r>
              <a:rPr lang="ru-RU" sz="6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указывают на того, к кому обращаются с речью.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Chip\Desktop\Новая папка (2)\2014-03-10-451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35814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Chip\Desktop\Новая папка (2)\2014-03-10-451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124200"/>
            <a:ext cx="34290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905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Местоимения </a:t>
            </a:r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указывают на того о ком или о чем говорят.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hip\Desktop\Новая папка (2)\2014-03-10-451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25146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Chip\Desktop\Новая папка (2)\2014-03-10-45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514600"/>
            <a:ext cx="2438400" cy="1905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Chip\Desktop\Новая папка (2)\2014-03-10-451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514600"/>
            <a:ext cx="2362200" cy="1908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Users\Chip\Desktop\Новая папка (2)\2014-03-10-451_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438400" cy="21097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62200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Смайлы Спор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895600"/>
            <a:ext cx="1981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Страница 99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Упражнение  № 126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Открытый учебни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8288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858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Что такое местоимение?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Слова, которые…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называют предмет;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указывает на предметы, не называя их;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Сосчитай количество местоимений: как, без, он, у, я, ты, от, мы, до, вы, про, они.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4  б) 5  в) 6  г) 7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К 1 лицу относятся местоимения: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я, ты, мы;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он, я, вы;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я, мы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3б. – «5»  2 б. – «4»  1 б. – «3»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514599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Третье декабря.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4114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    …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   ВЫ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ОН…   ОНИ    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Цель урока.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Закрепить знания о лице и числе местоимений.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-знать, что такое местоимение;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-знать, какого лица и числа бывают местоимения;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-уметь определять лицо и число местоимений;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152401"/>
          <a:ext cx="8153400" cy="6585458"/>
        </p:xfrm>
        <a:graphic>
          <a:graphicData uri="http://schemas.openxmlformats.org/drawingml/2006/table">
            <a:tbl>
              <a:tblPr/>
              <a:tblGrid>
                <a:gridCol w="622854"/>
                <a:gridCol w="3020050"/>
                <a:gridCol w="3296603"/>
                <a:gridCol w="1213893"/>
              </a:tblGrid>
              <a:tr h="33195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ОЦЕНОЧНЫЙ ЛИСТ  УЧАЩЕГОСЯ: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Достижения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8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Записать правильно слова из словаря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Знать значения слов, уметь правильно их записывать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Дополнить предложения местоимениями, заполнить таблицу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Знать содержание басен Крылова, уметь правильно подбирать местоимения, различать местоимения по лицам и числам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Работа с упражнением № 126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Определять в пословицах действующее лицо, подбирать местоимение, определять лицо, число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Выполнение теста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Знать, что такое местоимение, уметь их различать среди других частей речи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Итоговая оценка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 балла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– всё правильно;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балл-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допущено 1-2 ошибки;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0 баллов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– 3-5 ошибок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8 б – «5» 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7 б – «4»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6 б – «3»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5" name="Рисунок 17" descr="http://cs621830.vk.me/v621830060/1d0f8/AwtZMGL8U5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1400175" cy="1162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40" name="Рисунок 14" descr="http://www.gottoreadthosebooks.com/wp-content/uploads/2012/02/thumbs_up_bci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886200"/>
            <a:ext cx="1352550" cy="1057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38" name="Рисунок 11" descr="http://img.glimboo.com/smiles/0032.jpg"/>
          <p:cNvPicPr>
            <a:picLocks noChangeAspect="1" noChangeArrowheads="1"/>
          </p:cNvPicPr>
          <p:nvPr/>
        </p:nvPicPr>
        <p:blipFill>
          <a:blip r:embed="rId4" cstate="print"/>
          <a:srcRect b="6451"/>
          <a:stretch>
            <a:fillRect/>
          </a:stretch>
        </p:blipFill>
        <p:spPr bwMode="auto">
          <a:xfrm rot="10800000" flipH="1" flipV="1">
            <a:off x="6858000" y="4572000"/>
            <a:ext cx="1304925" cy="1076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9937" name="AutoShape 1"/>
          <p:cNvSpPr>
            <a:spLocks noChangeShapeType="1"/>
          </p:cNvSpPr>
          <p:nvPr/>
        </p:nvSpPr>
        <p:spPr bwMode="auto">
          <a:xfrm rot="5400000" flipV="1">
            <a:off x="901700" y="3808413"/>
            <a:ext cx="1587" cy="1588"/>
          </a:xfrm>
          <a:prstGeom prst="bentConnector3">
            <a:avLst>
              <a:gd name="adj1" fmla="val 424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4" name="AutoShape 8"/>
          <p:cNvSpPr>
            <a:spLocks noChangeShapeType="1"/>
          </p:cNvSpPr>
          <p:nvPr/>
        </p:nvSpPr>
        <p:spPr bwMode="auto">
          <a:xfrm>
            <a:off x="1435100" y="2228850"/>
            <a:ext cx="3248025" cy="1111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3" name="AutoShape 7"/>
          <p:cNvSpPr>
            <a:spLocks noChangeShapeType="1"/>
          </p:cNvSpPr>
          <p:nvPr/>
        </p:nvSpPr>
        <p:spPr bwMode="auto">
          <a:xfrm>
            <a:off x="4572000" y="3200400"/>
            <a:ext cx="3228975" cy="9556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 rot="10800000" flipV="1">
            <a:off x="6172200" y="3810000"/>
            <a:ext cx="2400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НИЧЕГО НЕ ПОНЯЛ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 rot="10800000" flipV="1">
            <a:off x="3048000" y="3048000"/>
            <a:ext cx="3124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ПОНЯЛ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69875" y="2178050"/>
            <a:ext cx="2790825" cy="679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ПОНЯЛ И МОГУ ПОМОЧЬ ДРУГИМ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1619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2076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forum.likeinvest.org.nesvizh.by/uploads/posts/2015-01/1421308833_0006-006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25908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Я      МЫ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ТЫ    ВЫ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ОН, ОНА, ОНО    ОНИ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25146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 и число местоимений.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Цель урока.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Закрепить знания о лице и числе местоимений.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-знать, что такое местоимение;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-знать, какого лица и числа бывают местоимения;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-уметь определять лицо и число местоимений;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152401"/>
          <a:ext cx="8153400" cy="6585458"/>
        </p:xfrm>
        <a:graphic>
          <a:graphicData uri="http://schemas.openxmlformats.org/drawingml/2006/table">
            <a:tbl>
              <a:tblPr/>
              <a:tblGrid>
                <a:gridCol w="622854"/>
                <a:gridCol w="3020050"/>
                <a:gridCol w="3296603"/>
                <a:gridCol w="1213893"/>
              </a:tblGrid>
              <a:tr h="33195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ОЦЕНОЧНЫЙ ЛИСТ  УЧАЩЕГОСЯ: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Достижения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8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Записать правильно слова из словаря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Знать значения слов, уметь правильно их записывать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Дополнить предложения местоимениями, заполнить таблицу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Знать содержание басен Крылова, уметь правильно подбирать местоимения, различать местоимения по лицам и числам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Работа с упражнением № 126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Определять в пословицах действующее лицо, подбирать местоимение, определять лицо, число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Выполнение теста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Знать, что такое местоимение, уметь их различать среди других частей речи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Итоговая оценка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 балла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– без ошибок;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балл-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допущено 1-2 ошибки;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0 баллов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– более 3 ошибок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8 б – «5» 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7 б – «4»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6 б – «3»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81903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АДВОКАТ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БЫЛИНА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ЕЖЕМЕСЯЧНЫЙ</a:t>
            </a:r>
            <a:endParaRPr lang="ru-RU" sz="6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ВОССТАНИЕ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ДОСУГ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ЖЮРИ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96000" y="152400"/>
            <a:ext cx="2590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0" y="1219200"/>
            <a:ext cx="2667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96000" y="3124200"/>
            <a:ext cx="2590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ОНО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5200" y="4114800"/>
            <a:ext cx="2743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9000" y="5181600"/>
            <a:ext cx="2819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ОНО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«Смотри, уж ... хрипишь, а ... себе идёт вперёд и лаю твоего совсем не примечает. А , ... , друзья, как ни садитесь, всё в музыканты не годитесь.  А … бы повару иному велел на стенке зарубить…  . Очков с полдюжины себе …   достала. Постойте ж, я сыскал секрет?- Кричит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,- …, верно, уж поладим, коль рядом сядем".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334</Words>
  <Application>Microsoft Office PowerPoint</Application>
  <PresentationFormat>Экран (4:3)</PresentationFormat>
  <Paragraphs>94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Когда вы слушаете, вы забываете, Когда вы видите, вы понимаете, Когда вы действуете, вы научаетесь. </vt:lpstr>
      <vt:lpstr>Третье декабря. Классная работа.</vt:lpstr>
      <vt:lpstr>Я      МЫ ТЫ    ВЫ ОН, ОНА, ОНО    ОНИ</vt:lpstr>
      <vt:lpstr>Цель урока. Закрепить знания о лице и числе местоимений. </vt:lpstr>
      <vt:lpstr>Задачи урока: -знать, что такое местоимение; -знать, какого лица и числа бывают местоимения; -уметь определять лицо и число местоимений;</vt:lpstr>
      <vt:lpstr>Слайд 6</vt:lpstr>
      <vt:lpstr>2 балла – без ошибок;  1 балл- допущено 1-2 ошибки; 0 баллов – более 3 ошибок                 8 б – «5»                   7 б – «4»                  6 б – «3» </vt:lpstr>
      <vt:lpstr>Слайд 8</vt:lpstr>
      <vt:lpstr>  «Смотри, уж ... хрипишь, а ... себе идёт вперёд и лаю твоего совсем не примечает. А , ... , друзья, как ни садитесь, всё в музыканты не годитесь.  А … бы повару иному велел на стенке зарубить…  . Очков с полдюжины себе …   достала. Постойте ж, я сыскал секрет?- Кричит  Осел,- …, верно, уж поладим, коль рядом сядем".</vt:lpstr>
      <vt:lpstr>Слайд 10</vt:lpstr>
      <vt:lpstr>  «Смотри, уж ... хрипишь, а ... себе идёт вперёд и лаю твоего совсем не примечает. А , ... , друзья, как ни садитесь, всё в музыканты не годитесь.  А … бы повару иному велел на стенке зарубить…  . Очков с полдюжины себе …   достала. Постойте ж, я сыскал секрет?- Кричит  Осел,- …, верно, уж поладим, коль рядом сядем".</vt:lpstr>
      <vt:lpstr>Слайд 12</vt:lpstr>
      <vt:lpstr>Слайд 13</vt:lpstr>
      <vt:lpstr>Местоимения я, мы указывает на того, кто говорит.</vt:lpstr>
      <vt:lpstr>Местоимения ты, вы указывают на того, к кому обращаются с речью.</vt:lpstr>
      <vt:lpstr>Местоимения он, она, оно, они указывают на того о ком или о чем говорят.</vt:lpstr>
      <vt:lpstr>ФИЗМИНУТКА</vt:lpstr>
      <vt:lpstr>Страница 99 Упражнение  № 126 </vt:lpstr>
      <vt:lpstr>1. Что такое местоимение? Слова, которые… а) называют предмет;  б) указывает на предметы, не называя их;  2. Сосчитай количество местоимений: как, без, он, у, я, ты, от, мы, до, вы, про, они.  а) 4  б) 5  в) 6  г) 7  3. К 1 лицу относятся местоимения: а) я, ты, мы;  б) он, я, вы;  в) я, мы   3б. – «5»  2 б. – «4»  1 б. – «3»</vt:lpstr>
      <vt:lpstr>Цель урока. Закрепить знания о лице и числе местоимений. </vt:lpstr>
      <vt:lpstr>Задачи урока: -знать, что такое местоимение; -знать, какого лица и числа бывают местоимения; -уметь определять лицо и число местоимений;</vt:lpstr>
      <vt:lpstr>Слайд 22</vt:lpstr>
      <vt:lpstr>2 балла – всё правильно;  1 балл- допущено 1-2 ошибки; 0 баллов – 3-5 ошибок                 8 б – «5»                   7 б – «4»                  6 б – «3» 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Когда вы слушаете, вы забываете, Когда вы видите, вы понимаете, Когда вы действуете, вы научаетесь. </dc:title>
  <cp:lastModifiedBy>Мама</cp:lastModifiedBy>
  <cp:revision>15</cp:revision>
  <dcterms:modified xsi:type="dcterms:W3CDTF">2016-01-25T12:14:52Z</dcterms:modified>
</cp:coreProperties>
</file>