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2" r:id="rId5"/>
    <p:sldId id="261" r:id="rId6"/>
    <p:sldId id="260" r:id="rId7"/>
    <p:sldId id="264" r:id="rId8"/>
    <p:sldId id="266"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0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19.02.2016</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19.02.2016</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19.02.2016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19.02.2016</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19.02.2016</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19.02.2016</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____________Microsoft_Office_PowerPoint1.ppt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8859305" cy="6643710"/>
        </p:xfrm>
        <a:graphic>
          <a:graphicData uri="http://schemas.openxmlformats.org/presentationml/2006/ole">
            <p:oleObj spid="_x0000_s1026" name="Презентация" r:id="rId3" imgW="3870884" imgH="2901710" progId="PowerPoint.Show.12">
              <p:embed/>
            </p:oleObj>
          </a:graphicData>
        </a:graphic>
      </p:graphicFrame>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142852"/>
            <a:ext cx="8953531" cy="67151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4572000" y="274638"/>
            <a:ext cx="4114800" cy="5891212"/>
          </a:xfrm>
        </p:spPr>
        <p:txBody>
          <a:bodyPr/>
          <a:lstStyle/>
          <a:p>
            <a:r>
              <a:rPr lang="en-US" sz="3600" smtClean="0"/>
              <a:t>Tower</a:t>
            </a:r>
            <a:br>
              <a:rPr lang="en-US" sz="3600" smtClean="0"/>
            </a:br>
            <a:r>
              <a:rPr lang="en-US" sz="3600" smtClean="0"/>
              <a:t/>
            </a:r>
            <a:br>
              <a:rPr lang="en-US" sz="3600" smtClean="0"/>
            </a:br>
            <a:r>
              <a:rPr lang="en-US" sz="2400" smtClean="0"/>
              <a:t>You can see Tower of London from the river Thames. The Tower is very old. Now the King and the Queen of Britain don’t live in the Tower.</a:t>
            </a:r>
            <a:br>
              <a:rPr lang="en-US" sz="2400" smtClean="0"/>
            </a:br>
            <a:r>
              <a:rPr lang="en-US" sz="2400" smtClean="0"/>
              <a:t>Let’s walk to MOMI and enjoy London’s streets and avenues.</a:t>
            </a:r>
            <a:endParaRPr lang="ru-RU" sz="2400" smtClean="0"/>
          </a:p>
        </p:txBody>
      </p:sp>
      <p:pic>
        <p:nvPicPr>
          <p:cNvPr id="26626" name="Picture 2" descr="C:\Users\User\Desktop\1240506918_belyjj-taujer_05[1].jpg"/>
          <p:cNvPicPr>
            <a:picLocks noGrp="1" noChangeAspect="1" noChangeArrowheads="1"/>
          </p:cNvPicPr>
          <p:nvPr>
            <p:ph idx="1"/>
          </p:nvPr>
        </p:nvPicPr>
        <p:blipFill>
          <a:blip r:embed="rId2"/>
          <a:srcRect/>
          <a:stretch>
            <a:fillRect/>
          </a:stretch>
        </p:blipFill>
        <p:spPr>
          <a:xfrm>
            <a:off x="395288" y="1628775"/>
            <a:ext cx="4240212" cy="31797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572000" y="260350"/>
            <a:ext cx="4114800" cy="5905500"/>
          </a:xfrm>
        </p:spPr>
        <p:txBody>
          <a:bodyPr/>
          <a:lstStyle/>
          <a:p>
            <a:r>
              <a:rPr lang="en-US" sz="3600" smtClean="0"/>
              <a:t>Trafalgar Square</a:t>
            </a:r>
            <a:br>
              <a:rPr lang="en-US" sz="3600" smtClean="0"/>
            </a:br>
            <a:r>
              <a:rPr lang="en-US" sz="3600" smtClean="0"/>
              <a:t/>
            </a:r>
            <a:br>
              <a:rPr lang="en-US" sz="3600" smtClean="0"/>
            </a:br>
            <a:r>
              <a:rPr lang="en-US" sz="2400" smtClean="0"/>
              <a:t>Trafalgar Square is the geographical centre of London. It was named in memory of Admiral Nelson’s victory in the battle of Trafalgar in 1805. The tall Nelson’s Column stands in the middle of the square.</a:t>
            </a:r>
            <a:br>
              <a:rPr lang="en-US" sz="2400" smtClean="0"/>
            </a:br>
            <a:r>
              <a:rPr lang="en-US" sz="2400" smtClean="0"/>
              <a:t>Now we are going to Tower by bus.</a:t>
            </a:r>
            <a:endParaRPr lang="ru-RU" sz="3600" smtClean="0"/>
          </a:p>
        </p:txBody>
      </p:sp>
      <p:pic>
        <p:nvPicPr>
          <p:cNvPr id="24578" name="Picture 2" descr="C:\Users\User\Desktop\trafalgar-square[1].jpg"/>
          <p:cNvPicPr>
            <a:picLocks noGrp="1" noChangeAspect="1" noChangeArrowheads="1"/>
          </p:cNvPicPr>
          <p:nvPr>
            <p:ph idx="1"/>
          </p:nvPr>
        </p:nvPicPr>
        <p:blipFill>
          <a:blip r:embed="rId2"/>
          <a:srcRect/>
          <a:stretch>
            <a:fillRect/>
          </a:stretch>
        </p:blipFill>
        <p:spPr>
          <a:xfrm>
            <a:off x="457200" y="449263"/>
            <a:ext cx="4114800" cy="5486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4572000" y="274638"/>
            <a:ext cx="4114800" cy="5891212"/>
          </a:xfrm>
        </p:spPr>
        <p:txBody>
          <a:bodyPr>
            <a:normAutofit/>
          </a:bodyPr>
          <a:lstStyle/>
          <a:p>
            <a:r>
              <a:rPr lang="en-US" sz="3600" smtClean="0"/>
              <a:t>Houses of Parliament</a:t>
            </a:r>
            <a:br>
              <a:rPr lang="en-US" sz="3600" smtClean="0"/>
            </a:br>
            <a:r>
              <a:rPr lang="en-US" sz="3600" smtClean="0"/>
              <a:t/>
            </a:r>
            <a:br>
              <a:rPr lang="en-US" sz="3600" smtClean="0"/>
            </a:br>
            <a:r>
              <a:rPr lang="en-US" sz="2400" smtClean="0"/>
              <a:t>The Houses of Parliament stand near the famous clock Big Ben. The country’s leaders speak in the Houses of Parliament. The men and women there are the voice of British people.</a:t>
            </a:r>
            <a:br>
              <a:rPr lang="en-US" sz="2400" smtClean="0"/>
            </a:br>
            <a:r>
              <a:rPr lang="en-US" sz="2400" smtClean="0"/>
              <a:t>Now let’s get on the bus. We are going to Buckingham Palace.</a:t>
            </a:r>
            <a:endParaRPr lang="ru-RU" sz="3600" smtClean="0"/>
          </a:p>
        </p:txBody>
      </p:sp>
      <p:pic>
        <p:nvPicPr>
          <p:cNvPr id="20482" name="Picture 2" descr="C:\Users\User\Desktop\825[1].jpg"/>
          <p:cNvPicPr>
            <a:picLocks noGrp="1" noChangeAspect="1" noChangeArrowheads="1"/>
          </p:cNvPicPr>
          <p:nvPr>
            <p:ph idx="1"/>
          </p:nvPr>
        </p:nvPicPr>
        <p:blipFill>
          <a:blip r:embed="rId2"/>
          <a:srcRect/>
          <a:stretch>
            <a:fillRect/>
          </a:stretch>
        </p:blipFill>
        <p:spPr>
          <a:xfrm>
            <a:off x="323850" y="1700213"/>
            <a:ext cx="4181475" cy="320198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4572000" y="274638"/>
            <a:ext cx="4114800" cy="5891212"/>
          </a:xfrm>
        </p:spPr>
        <p:txBody>
          <a:bodyPr>
            <a:normAutofit fontScale="90000"/>
          </a:bodyPr>
          <a:lstStyle/>
          <a:p>
            <a:r>
              <a:rPr lang="en-US" sz="3600" smtClean="0"/>
              <a:t>Madame Tussaud’s</a:t>
            </a:r>
            <a:br>
              <a:rPr lang="en-US" sz="3600" smtClean="0"/>
            </a:br>
            <a:r>
              <a:rPr lang="en-US" sz="3600" smtClean="0"/>
              <a:t/>
            </a:r>
            <a:br>
              <a:rPr lang="en-US" sz="3600" smtClean="0"/>
            </a:br>
            <a:r>
              <a:rPr lang="en-US" sz="2000" smtClean="0"/>
              <a:t>It is one of the sights of London. It’s the famous waxworks museum  which has one of the largest collections of wax models in the world. You can meet great characters of history and art. Here actors, film stars, pop singers, and sportsmen come face to face with famous politicians. There is a special place for the Queen’s family: the Queen, her husband, their children and other members of the Royal family.</a:t>
            </a:r>
            <a:br>
              <a:rPr lang="en-US" sz="2000" smtClean="0"/>
            </a:br>
            <a:r>
              <a:rPr lang="en-US" sz="2000" smtClean="0"/>
              <a:t/>
            </a:r>
            <a:br>
              <a:rPr lang="en-US" sz="2000" smtClean="0"/>
            </a:br>
            <a:r>
              <a:rPr lang="en-US" sz="2000" smtClean="0"/>
              <a:t>I hope you enjoyed my excursion.</a:t>
            </a:r>
            <a:endParaRPr lang="ru-RU" sz="2000" smtClean="0"/>
          </a:p>
        </p:txBody>
      </p:sp>
      <p:pic>
        <p:nvPicPr>
          <p:cNvPr id="30722" name="Picture 2" descr="C:\Users\User\Desktop\Фото для презентации\madame_tussaud_amsterdam[1].jpg"/>
          <p:cNvPicPr>
            <a:picLocks noGrp="1" noChangeAspect="1" noChangeArrowheads="1"/>
          </p:cNvPicPr>
          <p:nvPr>
            <p:ph idx="1"/>
          </p:nvPr>
        </p:nvPicPr>
        <p:blipFill>
          <a:blip r:embed="rId2"/>
          <a:srcRect/>
          <a:stretch>
            <a:fillRect/>
          </a:stretch>
        </p:blipFill>
        <p:spPr>
          <a:xfrm>
            <a:off x="457200" y="1649413"/>
            <a:ext cx="4114800" cy="30861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457200" y="274638"/>
            <a:ext cx="8229600" cy="6178550"/>
          </a:xfrm>
        </p:spPr>
        <p:txBody>
          <a:bodyPr/>
          <a:lstStyle/>
          <a:p>
            <a:r>
              <a:rPr lang="en-US" sz="7200" smtClean="0"/>
              <a:t>Thanks for attention! </a:t>
            </a:r>
            <a:endParaRPr lang="ru-RU" sz="72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16</TotalTime>
  <Words>12</Words>
  <PresentationFormat>Экран (4:3)</PresentationFormat>
  <Paragraphs>5</Paragraphs>
  <Slides>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8</vt:i4>
      </vt:variant>
    </vt:vector>
  </HeadingPairs>
  <TitlesOfParts>
    <vt:vector size="10" baseType="lpstr">
      <vt:lpstr>Литейная</vt:lpstr>
      <vt:lpstr>Презентация</vt:lpstr>
      <vt:lpstr>Слайд 1</vt:lpstr>
      <vt:lpstr>Слайд 2</vt:lpstr>
      <vt:lpstr>Слайд 3</vt:lpstr>
      <vt:lpstr>Tower  You can see Tower of London from the river Thames. The Tower is very old. Now the King and the Queen of Britain don’t live in the Tower. Let’s walk to MOMI and enjoy London’s streets and avenues.</vt:lpstr>
      <vt:lpstr>Trafalgar Square  Trafalgar Square is the geographical centre of London. It was named in memory of Admiral Nelson’s victory in the battle of Trafalgar in 1805. The tall Nelson’s Column stands in the middle of the square. Now we are going to Tower by bus.</vt:lpstr>
      <vt:lpstr>Houses of Parliament  The Houses of Parliament stand near the famous clock Big Ben. The country’s leaders speak in the Houses of Parliament. The men and women there are the voice of British people. Now let’s get on the bus. We are going to Buckingham Palace.</vt:lpstr>
      <vt:lpstr>Madame Tussaud’s  It is one of the sights of London. It’s the famous waxworks museum  which has one of the largest collections of wax models in the world. You can meet great characters of history and art. Here actors, film stars, pop singers, and sportsmen come face to face with famous politicians. There is a special place for the Queen’s family: the Queen, her husband, their children and other members of the Royal family.  I hope you enjoyed my excursion.</vt:lpstr>
      <vt:lpstr>Thanks for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ПК</cp:lastModifiedBy>
  <cp:revision>5</cp:revision>
  <dcterms:created xsi:type="dcterms:W3CDTF">2016-02-19T13:53:56Z</dcterms:created>
  <dcterms:modified xsi:type="dcterms:W3CDTF">2016-02-19T14:20:07Z</dcterms:modified>
</cp:coreProperties>
</file>