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rot="20047987">
            <a:off x="2110586" y="1842237"/>
            <a:ext cx="6321055" cy="198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ы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й 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ь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rot="20047559">
            <a:off x="2853708" y="2113510"/>
            <a:ext cx="2381592" cy="71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1082675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181565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7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2016-01-31T21:31:36Z</dcterms:created>
  <dcterms:modified xsi:type="dcterms:W3CDTF">2016-01-31T21:33:51Z</dcterms:modified>
</cp:coreProperties>
</file>