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7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4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1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7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8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5334-033A-481C-8AEA-51CC9570DF0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A25F-3E33-4E84-AB2B-C57294174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429000"/>
            <a:ext cx="453204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правнуки Великой Победы!»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229200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Состоялось 30.04.2015 года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«Гимназия № 17» г. Мытищи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Открытый урок\Мы правнуки Победы!\фото мероприятия\IMG_7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59" y="1916"/>
            <a:ext cx="48245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Учительский\Desktop\Книга памяти\Risuno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165304"/>
            <a:ext cx="6105525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ский\Desktop\Книга памяти\фото мероприятия\IMG_7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472608" cy="41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5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прадедушка – герой!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ский\Desktop\Книга памяти\фото мероприятия\IMG_7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76422"/>
            <a:ext cx="5241496" cy="43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0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Исполняют «Севастопольский вальс»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ский\Desktop\Книга памяти\фото мероприятия\IMG_7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462564" cy="44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4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«Севастопольский вальс»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Учительский\Desktop\Книга памяти\фото мероприятия\IMG_7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3285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7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прадедушка – герой!»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ительский\Desktop\Книга памяти\фото мероприятия\IMG_7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1694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прадедушка- герой!»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Учительский\Desktop\Книга памяти\фото мероприятия\IMG_7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256584" cy="43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0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«Консонанс»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«Б» класс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Учительский\Desktop\Книга памяти\фото мероприятия\IMG_7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58932"/>
            <a:ext cx="5328592" cy="40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8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посвящается прадедушкам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Учительский\Desktop\Книга памяти\фото мероприятия\IMG_7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2565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Учительский\Desktop\Книга памяти\фото мероприятия\IMG_7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9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о войне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Учительский\Desktop\Книга памяти\фото мероприятия\IMG_7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4726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5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584" y="274638"/>
            <a:ext cx="2446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«Б» класс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Открытый урок\Мы правнуки Победы!\фото мероприятия\IMG_7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535339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ский\Desktop\Книга памяти\фото мероприятия\IMG_7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61776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4235032"/>
            <a:ext cx="3466728" cy="24091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Гвоздики для возложения к Вечному огню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Учительский\Desktop\Книга памяти\фото мероприятия\IMG_7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00" y="116632"/>
            <a:ext cx="6177600" cy="41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Учительский\Desktop\Книга памяти\фото мероприятия\IMG_7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5076056" cy="34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Учительский\Desktop\Книга памяти\фото мероприятия\IMG_7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1" y="1534480"/>
            <a:ext cx="4991145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7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«А» класс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Учительский\Desktop\Книга памяти\фото мероприятия\IMG_7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2565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5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«А» класс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ский\Desktop\Книга памяти\фото мероприятия\IMG_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2565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5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31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«А» класс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ский\Desktop\Книга памяти\фото мероприятия\IMG_7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2201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310668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Лужецкий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464"/>
            <a:ext cx="4762872" cy="1446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героев былых времен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осталось порой имён»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Учительский\Desktop\Книга памяти\фото мероприятия\IMG_7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06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ский\Desktop\Книга памяти\56074d5cd42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93468" cy="34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6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Коша\Desktop\70летПобеды\сценарий\картинки\siza_ru_den-pobedy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оша\Desktop\70летПобеды\презентация\Книга Памяти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19597"/>
            <a:ext cx="3312368" cy="4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3326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Великой Победы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8112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Составители: </a:t>
            </a:r>
          </a:p>
          <a:p>
            <a:r>
              <a:rPr lang="ru-RU" b="1" dirty="0">
                <a:solidFill>
                  <a:srgbClr val="FF0000"/>
                </a:solidFill>
              </a:rPr>
              <a:t>5б, 6 а, 8а,11а классы</a:t>
            </a:r>
          </a:p>
          <a:p>
            <a:r>
              <a:rPr lang="ru-RU" b="1" dirty="0">
                <a:solidFill>
                  <a:srgbClr val="FF0000"/>
                </a:solidFill>
              </a:rPr>
              <a:t>«Гимназии № 17»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г.Мытищи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6147" name="Picture 3" descr="C:\Users\Учительский\Desktop\Книга памяти\фото мероприятия\IMG_7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3855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памяти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символическим «Вечным огнем»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Учительский\Desktop\Книга памяти\фото мероприятия\IMG_7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400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39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112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Фото мероприятия:  «Мы правнуки Великой Победы!»</vt:lpstr>
      <vt:lpstr>                                     5 «Б» класс</vt:lpstr>
      <vt:lpstr>11 «А» класс</vt:lpstr>
      <vt:lpstr>8 «А» класс</vt:lpstr>
      <vt:lpstr>6 «А» класс</vt:lpstr>
      <vt:lpstr>Исполняет:  Евгений Лужецкий</vt:lpstr>
      <vt:lpstr>Презентация PowerPoint</vt:lpstr>
      <vt:lpstr>Презентация PowerPoint</vt:lpstr>
      <vt:lpstr>Эстафета памяти  с символическим «Вечным огнем»</vt:lpstr>
      <vt:lpstr>Презентация PowerPoint</vt:lpstr>
      <vt:lpstr>«Мой прадедушка – герой!</vt:lpstr>
      <vt:lpstr>Исполняют «Севастопольский вальс»</vt:lpstr>
      <vt:lpstr>«Севастопольский вальс»</vt:lpstr>
      <vt:lpstr>«Мой прадедушка – герой!»</vt:lpstr>
      <vt:lpstr>«Мой прадедушка- герой!»</vt:lpstr>
      <vt:lpstr>Ансамбль «Консонанс» 5 «Б» класс</vt:lpstr>
      <vt:lpstr>Песня посвящается прадедушкам</vt:lpstr>
      <vt:lpstr>«Бессмертный полк»</vt:lpstr>
      <vt:lpstr>Воспоминания о войне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мероприятия  «Мы правнуки Великой Победы!»</dc:title>
  <dc:creator>Учительский</dc:creator>
  <cp:lastModifiedBy>Катерина</cp:lastModifiedBy>
  <cp:revision>11</cp:revision>
  <dcterms:created xsi:type="dcterms:W3CDTF">2016-01-18T10:08:21Z</dcterms:created>
  <dcterms:modified xsi:type="dcterms:W3CDTF">2016-02-01T18:57:32Z</dcterms:modified>
</cp:coreProperties>
</file>