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3" r:id="rId5"/>
    <p:sldId id="260" r:id="rId6"/>
    <p:sldId id="261" r:id="rId7"/>
    <p:sldId id="285" r:id="rId8"/>
    <p:sldId id="286" r:id="rId9"/>
    <p:sldId id="262" r:id="rId10"/>
    <p:sldId id="287" r:id="rId11"/>
    <p:sldId id="278" r:id="rId12"/>
    <p:sldId id="279" r:id="rId13"/>
    <p:sldId id="280" r:id="rId14"/>
    <p:sldId id="281" r:id="rId15"/>
    <p:sldId id="288" r:id="rId16"/>
    <p:sldId id="289" r:id="rId17"/>
    <p:sldId id="290" r:id="rId18"/>
    <p:sldId id="291" r:id="rId19"/>
    <p:sldId id="292" r:id="rId20"/>
    <p:sldId id="265" r:id="rId21"/>
    <p:sldId id="293" r:id="rId22"/>
    <p:sldId id="263" r:id="rId23"/>
    <p:sldId id="264" r:id="rId24"/>
    <p:sldId id="272" r:id="rId25"/>
    <p:sldId id="273" r:id="rId26"/>
    <p:sldId id="267" r:id="rId27"/>
    <p:sldId id="294" r:id="rId28"/>
    <p:sldId id="295" r:id="rId29"/>
    <p:sldId id="296" r:id="rId30"/>
    <p:sldId id="282" r:id="rId31"/>
    <p:sldId id="266" r:id="rId32"/>
    <p:sldId id="271" r:id="rId33"/>
    <p:sldId id="297" r:id="rId34"/>
    <p:sldId id="298" r:id="rId35"/>
    <p:sldId id="299" r:id="rId36"/>
    <p:sldId id="300" r:id="rId37"/>
    <p:sldId id="268" r:id="rId38"/>
    <p:sldId id="269" r:id="rId39"/>
    <p:sldId id="270" r:id="rId40"/>
    <p:sldId id="301" r:id="rId41"/>
    <p:sldId id="302" r:id="rId42"/>
    <p:sldId id="284" r:id="rId43"/>
    <p:sldId id="30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8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3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6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6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8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1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9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9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1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310A-19E6-4D90-9D6B-035E7897C6F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EB07-54F1-49C6-9E04-E73467B07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4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Книга памяти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Посвящается 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70-летию Великой Победы</a:t>
            </a:r>
            <a:endParaRPr lang="ru-RU" sz="31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19598"/>
            <a:ext cx="8465127" cy="435970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Составители: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5б, 6 а, 8а,11а классы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«Гимназии № 17»  </a:t>
            </a:r>
            <a:r>
              <a:rPr lang="ru-RU" sz="2400" b="1" dirty="0" err="1" smtClean="0">
                <a:solidFill>
                  <a:srgbClr val="FF0000"/>
                </a:solidFill>
              </a:rPr>
              <a:t>г.Мытищи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Picture 2" descr="C:\Users\Коша\Desktop\70летПобеды\презентация\Книга Памяти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19598"/>
            <a:ext cx="3312368" cy="41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90387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Петраков </a:t>
            </a:r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иван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дмитриевич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C:\Users\Учительский\Desktop\Книга памяти\den_pobedy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252539"/>
            <a:ext cx="4896545" cy="44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19   -1942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7595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Чинокалов</a:t>
            </a:r>
            <a:r>
              <a:rPr lang="ru-RU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Семен Никитович</a:t>
            </a:r>
          </a:p>
        </p:txBody>
      </p:sp>
      <p:pic>
        <p:nvPicPr>
          <p:cNvPr id="2051" name="Picture 3" descr="F:\2014-15\Книга памяти\сценарий\презентация\чинокалова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38042" cy="45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2014-15\Книга памяти\сценарий\презентация\чинокалов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7427" y="692696"/>
            <a:ext cx="4571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2014-15\Книга памяти\сценарий\презентация\чинокалов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59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76176" y="332656"/>
            <a:ext cx="7498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Галицина</a:t>
            </a:r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Зоя Ивановна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Учительский\Desktop\Галицы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3653"/>
            <a:ext cx="3338608" cy="47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0"/>
            <a:ext cx="9144000" cy="68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ский\Desktop\Книга памяти\5б\Чащина\газета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168352" cy="379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чительский\Desktop\Книга памяти\5б\Чащина\газе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39" y="2276872"/>
            <a:ext cx="324036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9038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Севастопольский вальс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Users\Учительский\Desktop\Книга памяти\marka_sssr_1962_262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040560" cy="40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9038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Севастопольский вальс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6" name="Picture 6" descr="C:\Users\Учительский\Desktop\Книга памяти\114379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73" y="1381125"/>
            <a:ext cx="4943872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9038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Севастопольский вальс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7" name="Picture 3" descr="C:\Users\Учительский\Desktop\Книга памяти\639308_642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449388"/>
            <a:ext cx="4824537" cy="4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9038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Севастопольский вальс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C:\Users\Учительский\Desktop\Книга памяти\bp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040560" cy="44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Учительский\Desktop\Книга памяти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02" y="3068960"/>
            <a:ext cx="4367397" cy="29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ительский\Desktop\Книга памяти\timthumb.ph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69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1907-1942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Коша\Desktop\70летПобеды\презентация\фото_1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4216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8473" y="188639"/>
            <a:ext cx="8172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Павлов Антон Семенович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1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2114" y="332656"/>
            <a:ext cx="7725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Питчак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таисия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лукьяновна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9" name="Picture 3" descr="C:\Users\Учительский\Desktop\Книга памяти\3a1e95300d71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31" y="1703720"/>
            <a:ext cx="4455987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11267" name="Picture 3" descr="C:\Users\Коша\Desktop\70летПобеды\презентация\червяк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26" y="1340768"/>
            <a:ext cx="4015446" cy="459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9792" y="332656"/>
            <a:ext cx="77904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Червяков Николай Ильич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8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sz="3600" b="1" dirty="0" smtClean="0">
                <a:solidFill>
                  <a:srgbClr val="FF0000"/>
                </a:solidFill>
              </a:rPr>
              <a:t>1906-1988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F:\2014-15\Книга памяти\6а\Бочарова\деду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7444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1346" y="266738"/>
            <a:ext cx="8199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Давыденко  Даниил  Яковлевич</a:t>
            </a:r>
          </a:p>
        </p:txBody>
      </p:sp>
    </p:spTree>
    <p:extLst>
      <p:ext uri="{BB962C8B-B14F-4D97-AF65-F5344CB8AC3E}">
        <p14:creationId xmlns:p14="http://schemas.microsoft.com/office/powerpoint/2010/main" val="30598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4000" b="1" dirty="0" smtClean="0">
                <a:solidFill>
                  <a:srgbClr val="FF0000"/>
                </a:solidFill>
              </a:rPr>
              <a:t>1920-2005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F:\2014-15\Книга памяти\6а\Ватаго\дедушка\деду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884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8322" y="116632"/>
            <a:ext cx="83595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Рыльский Степан Васильевич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9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Эта аллея у обелиска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славы во Ржеве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посажена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Степаном Васильевичем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Рыльским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G:\2014-15\Книга памяти\сценарий\презентация\ватаго1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5040560" cy="30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2014-15\Книга памяти\6а\Ватаго\дедушка\Обелиск_освободителям_Рже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25" y="4548"/>
            <a:ext cx="2801951" cy="32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Таня </a:t>
            </a:r>
            <a:r>
              <a:rPr lang="ru-RU" sz="2800" b="1" dirty="0" err="1" smtClean="0">
                <a:solidFill>
                  <a:srgbClr val="FF0000"/>
                </a:solidFill>
              </a:rPr>
              <a:t>Ватаго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с прадедушкой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2014-15\Книга памяти\сценарий\презентация\ватаго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1764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5961" y="404664"/>
            <a:ext cx="5407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Клавдия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шульженко</a:t>
            </a:r>
            <a:endParaRPr lang="ru-RU" sz="4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«Синий платочек»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42" name="Picture 2" descr="C:\Users\Учительский\Desktop\Книга памяти\2ff3f053dc5209a45a6c476eeb499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39248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5961" y="404664"/>
            <a:ext cx="5407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Клавдия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шульженко</a:t>
            </a:r>
            <a:endParaRPr lang="ru-RU" sz="4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«Синий платочек»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6" name="Picture 2" descr="C:\Users\Учительский\Desktop\Книга памяти\412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3204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5961" y="404664"/>
            <a:ext cx="5407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Клавдия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шульженко</a:t>
            </a:r>
            <a:endParaRPr lang="ru-RU" sz="4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«Синий платочек»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290" name="Picture 2" descr="C:\Users\Учительский\Desktop\Книга памяти\1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816100"/>
            <a:ext cx="4983534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C:\Users\Учительский\Desktop\Книга памяти\chernyshevsko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5112569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59405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ПОХОРОНКА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Погиб 2 февраля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1942 года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под Смоленском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Коша\Desktop\70летПобеды\презентация\фото_2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52565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ский\Desktop\герои\Пушин Пётр Василье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4105"/>
            <a:ext cx="4314825" cy="49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6536" y="10775"/>
            <a:ext cx="829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Пушин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Петр Васильевич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0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sz="4000" b="1" dirty="0" smtClean="0">
                <a:solidFill>
                  <a:srgbClr val="FF0000"/>
                </a:solidFill>
              </a:rPr>
              <a:t>1921-2005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291" name="Picture 3" descr="F:\2014-15\Книга памяти\8а\Бердникова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86" y="1484784"/>
            <a:ext cx="3915881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9608" y="404664"/>
            <a:ext cx="7831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Попова Мария Осиповна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5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F:\2014-15\Книга памяти\8а\Юдакова\Вотев Георг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4775" y="-20805775"/>
            <a:ext cx="3317194" cy="47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3668" y="188640"/>
            <a:ext cx="285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прадеды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338" name="Picture 2" descr="C:\Users\Учительский\Desktop\Книга памяти\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63" y="1220167"/>
            <a:ext cx="5120780" cy="441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F:\2014-15\Книга памяти\8а\Юдакова\Вотев Георг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4775" y="-20805775"/>
            <a:ext cx="3317194" cy="47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3668" y="188640"/>
            <a:ext cx="285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прадеды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62" name="Picture 2" descr="C:\Users\Учительский\Desktop\Книга памяти\28312e831e808edff2734595d923e5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525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F:\2014-15\Книга памяти\8а\Юдакова\Вотев Георг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4775" y="-20805775"/>
            <a:ext cx="3317194" cy="47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3668" y="188640"/>
            <a:ext cx="285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прадеды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Picture 2" descr="C:\Users\Учительский\Desktop\Книга памяти\01703382aef8f252debbf373c0395c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58" y="1412776"/>
            <a:ext cx="500518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6387" name="Picture 3" descr="F:\2014-15\Книга памяти\8а\Юдакова\Вотев Георг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4775" y="-20805775"/>
            <a:ext cx="3317194" cy="47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3668" y="188640"/>
            <a:ext cx="285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прадеды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410" name="Picture 2" descr="C:\Users\Учительский\Desktop\Книга памяти\43554273_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14550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6387" name="Picture 3" descr="F:\2014-15\Книга памяти\8а\Юдакова\Вотев Георг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4775" y="-20805775"/>
            <a:ext cx="3317194" cy="47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3668" y="188640"/>
            <a:ext cx="2854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прадеды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434" name="Picture 2" descr="C:\Users\Учительский\Desktop\Книга памяти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80" y="1412776"/>
            <a:ext cx="51845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274638"/>
            <a:ext cx="442392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Учительский\Desktop\Книга памяти\veter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5196830" cy="46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Учительский\Desktop\Книга памяти\3f9d46cb313317e19cbaae4f3c20b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47713"/>
            <a:ext cx="4896544" cy="49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3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Учительский\Desktop\Книга памяти\v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2" y="764704"/>
            <a:ext cx="512216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1919-2011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Учительский\Desktop\Книга памяти\васина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56792"/>
            <a:ext cx="43386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7168" y="260648"/>
            <a:ext cx="80968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Алабин Николай Алексеевич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1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Учительский\Desktop\Книга памяти\86735937_0_252a3_2a61532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46805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Учительский\Desktop\Книга памяти\23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996950"/>
            <a:ext cx="5098925" cy="48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ский\Desktop\Книга памяти\сценарий\8896477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Использованы документы и личные фото из семейных архивов, а также фото и картинки с </a:t>
            </a:r>
            <a:r>
              <a:rPr lang="ru-RU" dirty="0" err="1" smtClean="0"/>
              <a:t>Яндех.ру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9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sz="4400" b="1" dirty="0" smtClean="0">
                <a:solidFill>
                  <a:srgbClr val="FF0000"/>
                </a:solidFill>
              </a:rPr>
              <a:t>1919-1977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Коша\Desktop\70летПобеды\презентация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72098"/>
            <a:ext cx="3600400" cy="47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9038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Морозов Иван Федорович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2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997362"/>
            <a:ext cx="4032448" cy="10129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4114800" cy="903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Летная книжка и наградной лист Морозова Ивана Федоровича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Коша\Desktop\70летПобеды\презентация\Морозов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7" y="0"/>
            <a:ext cx="5973763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оша\Desktop\70летПобеды\презентация\3морозов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71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90387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Гударьян</a:t>
            </a:r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александр</a:t>
            </a:r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александрович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Учительский\Desktop\Книга памяти\miniatyura-orden-otechestvennoy-voy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96919"/>
            <a:ext cx="4392488" cy="34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Учительский\Desktop\Книга памяти\451d780a7b7cd616_sbs6z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0"/>
            <a:ext cx="5040560" cy="53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ша\Desktop\70летПобеды\сценарий\картинки\siza_ru_den-pobedy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sz="4000" b="1" dirty="0" smtClean="0">
                <a:solidFill>
                  <a:srgbClr val="FF0000"/>
                </a:solidFill>
              </a:rPr>
              <a:t>1920-1985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Коша\Desktop\70летПобеды\презентация\сороки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5"/>
            <a:ext cx="3720480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27312"/>
            <a:ext cx="94207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Сорокин Александр Васильевич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2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192</Words>
  <Application>Microsoft Office PowerPoint</Application>
  <PresentationFormat>Экран (4:3)</PresentationFormat>
  <Paragraphs>85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Arial</vt:lpstr>
      <vt:lpstr>Calibri</vt:lpstr>
      <vt:lpstr>Тема Office</vt:lpstr>
      <vt:lpstr>Книга памяти Посвящается  70-летию Великой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Коша</dc:creator>
  <cp:lastModifiedBy>Катерина</cp:lastModifiedBy>
  <cp:revision>43</cp:revision>
  <dcterms:created xsi:type="dcterms:W3CDTF">2015-04-22T16:05:44Z</dcterms:created>
  <dcterms:modified xsi:type="dcterms:W3CDTF">2016-02-01T18:22:52Z</dcterms:modified>
</cp:coreProperties>
</file>