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65D9E6-2D79-401D-97AA-92EECE0A28D2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D30806-4732-4327-A8CD-EA3D084C9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6E066-F689-4DEE-AF8F-7CB7826170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8744C-CDDB-4C41-B573-5A2ABD1ADA12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4EE1-359E-4E7A-8FFC-C30BDD0AA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884E-FD2B-44A1-ADFB-1BEEECD586EF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DC89-7A8B-464F-9DBF-8378400F6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6EFB-812F-4AD2-81D2-D9004D1E1DBB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B6062-0B35-4914-B81F-5A6AEAB5D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6FFA-7011-4A7B-BF65-098AAD06278A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5AF0B-0F3C-455E-9610-BB684A16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32070-FF53-40DD-93C5-037328072EC3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98B2-2C83-48D4-8DE7-1466AAC1B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36E20-A1A8-40AB-9AFC-1C26A6C28784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EAA7-C6C0-4C80-AE50-E5D1A469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823C-B45F-451C-815B-E1AB4ACEBB18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6ED8-D31E-4C5C-8F84-04BCE8A79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5428-58AC-435B-B9F9-92F3034A4FFD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AEAB-2C8D-4438-80D3-376A8B60F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4DD1-A2A8-4916-A33F-1B5DD62736BD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BCF9-B87A-47DD-95F5-DBDD1D9E8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3B5D-80DE-4EED-95E2-298007D12FCE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6C66-E15C-4E2B-9938-CF31F4BD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859A4-17D6-42BD-83F9-D2FBA285CDC8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1160-E395-4202-965A-5EF8BE57B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5F76A603-8607-49C0-B057-33612C70DBBD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46A23DA5-4E89-4846-A737-41139E848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c/ce/%D0%96%D0%B8%D1%82%D0%B5%D0%BB%D1%8E_%D0%B1%D0%BB%D0%BE%D0%BA%D0%B0%D0%B4%D0%BD%D0%BE%D0%B3%D0%BE_%D0%9B%D0%B5%D0%BD%D0%B8%D0%BD%D0%B3%D1%80%D0%B0%D0%B4%D0%B0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/>
              <a:t>БЛОКАДА ЛЕНИНГРАДА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71913"/>
            <a:ext cx="6400800" cy="17430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i="1"/>
              <a:t>900 дней боли и страдания, мужества и самоотверженности</a:t>
            </a:r>
            <a:r>
              <a:rPr lang="ru-RU">
                <a:solidFill>
                  <a:srgbClr val="898989"/>
                </a:solidFill>
              </a:rPr>
              <a:t>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5602" name="Объект 3" descr="Фото жителей блокадного Ленинграда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3960812" cy="6192838"/>
          </a:xfrm>
        </p:spPr>
      </p:pic>
      <p:pic>
        <p:nvPicPr>
          <p:cNvPr id="25603" name="Рисунок 4" descr="Фото погибших жителей Ленингр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04813"/>
            <a:ext cx="44640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М</a:t>
            </a:r>
            <a:r>
              <a:rPr lang="ru-RU">
                <a:latin typeface="Arial" charset="0"/>
              </a:rPr>
              <a:t>оя бабушка</a:t>
            </a:r>
            <a:endParaRPr lang="ru-RU"/>
          </a:p>
        </p:txBody>
      </p:sp>
      <p:pic>
        <p:nvPicPr>
          <p:cNvPr id="26626" name="Объект 3" descr="190247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08050"/>
            <a:ext cx="8424862" cy="56165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0" name="Объект 3" descr="800_4e9c654db406159da66689fc1f182e69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176713" cy="5865813"/>
          </a:xfrm>
        </p:spPr>
      </p:pic>
      <p:pic>
        <p:nvPicPr>
          <p:cNvPr id="27651" name="Рисунок 4" descr="f3ff098f-b0e3-48ce-9d5b-f28edd78a0da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8913"/>
            <a:ext cx="439261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8674" name="Объект 3" descr="20150322_143230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81075"/>
            <a:ext cx="8424863" cy="51117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9698" name="Объект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351837" cy="62658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22" name="Объект 3" descr="https://upload.wikimedia.org/wikipedia/commons/c/ce/%D0%96%D0%B8%D1%82%D0%B5%D0%BB%D1%8E_%D0%B1%D0%BB%D0%BE%D0%BA%D0%B0%D0%B4%D0%BD%D0%BE%D0%B3%D0%BE_%D0%9B%D0%B5%D0%BD%D0%B8%D0%BD%D0%B3%D1%80%D0%B0%D0%B4%D0%B0.jpg"/>
          <p:cNvPicPr>
            <a:picLocks noGrp="1"/>
          </p:cNvPicPr>
          <p:nvPr>
            <p:ph idx="4294967295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468313" y="260350"/>
            <a:ext cx="3240087" cy="4681538"/>
          </a:xfrm>
        </p:spPr>
      </p:pic>
      <p:pic>
        <p:nvPicPr>
          <p:cNvPr id="30723" name="Рисунок 4" descr="IMG-20150512-WA0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60350"/>
            <a:ext cx="51117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МОЯ ГЕРОИЧЕСКАЯ СЕМЬЯ</a:t>
            </a:r>
          </a:p>
        </p:txBody>
      </p:sp>
      <p:pic>
        <p:nvPicPr>
          <p:cNvPr id="31746" name="Объект 3" descr="IMG-20150512-WA0020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196975"/>
            <a:ext cx="4392613" cy="504031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7559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ГОРОД-ГЕРОЙ ЛЕНИНГРАД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ru-RU" b="1" i="1"/>
              <a:t>"Слава и тебе, великий город, </a:t>
            </a:r>
          </a:p>
          <a:p>
            <a:pPr eaLnBrk="1" hangingPunct="1">
              <a:defRPr/>
            </a:pPr>
            <a:r>
              <a:rPr lang="ru-RU" b="1" i="1"/>
              <a:t>Сливший воедино фронт и тыл. </a:t>
            </a:r>
          </a:p>
          <a:p>
            <a:pPr eaLnBrk="1" hangingPunct="1">
              <a:defRPr/>
            </a:pPr>
            <a:r>
              <a:rPr lang="ru-RU" b="1" i="1"/>
              <a:t>В небывалых трудностях который,</a:t>
            </a:r>
          </a:p>
          <a:p>
            <a:pPr eaLnBrk="1" hangingPunct="1">
              <a:defRPr/>
            </a:pPr>
            <a:r>
              <a:rPr lang="ru-RU" b="1" i="1"/>
              <a:t>Выстоял. Сражался. Победил"</a:t>
            </a:r>
          </a:p>
          <a:p>
            <a:pPr eaLnBrk="1" hangingPunct="1">
              <a:defRPr/>
            </a:pPr>
            <a:endParaRPr lang="ru-RU" b="1" i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ПЕРВЫЕ ЖЕРТВЫ БЛОКАДЫ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7" name="Рисунок 3" descr="Блокадный Ленинград - фото людей погибших от бомбеж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07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ПАЁК:75 ГРАММ ХЛЕБА</a:t>
            </a:r>
          </a:p>
        </p:txBody>
      </p:sp>
      <p:pic>
        <p:nvPicPr>
          <p:cNvPr id="17410" name="Объект 3" descr="Блокада Ленинграда (голодные люди) - фото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8280400" cy="4967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4" name="Объект 3" descr="Блокадный Ленинград - фото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8353425" cy="61928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9458" name="Объект 3" descr="Блокадный Ленинград - фото погибшей матери и ребенка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353425" cy="57927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1506" name="Объект 3" descr="Блокадный Ленинград - фото людей в разрушенном доме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8913"/>
            <a:ext cx="8351838" cy="63373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2530" name="Объект 3" descr="Блокадный Ленинград - фото дороги жизни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496300" cy="63722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4" name="Объект 3" descr="Блокадный Ленинград - фото дорога жизни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496300" cy="64087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4578" name="Объект 3" descr="Блокада Ленинграда - фото дорога жизни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424863" cy="61706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60</TotalTime>
  <Words>41</Words>
  <Application>Microsoft Office PowerPoint</Application>
  <PresentationFormat>Экран (4:3)</PresentationFormat>
  <Paragraphs>12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Tahoma</vt:lpstr>
      <vt:lpstr>Arial</vt:lpstr>
      <vt:lpstr>Wingdings</vt:lpstr>
      <vt:lpstr>Calibri</vt:lpstr>
      <vt:lpstr>Разрез</vt:lpstr>
      <vt:lpstr>Разрез</vt:lpstr>
      <vt:lpstr>БЛОКАДА ЛЕНИНГРАДА</vt:lpstr>
      <vt:lpstr>ПЕРВЫЕ ЖЕРТВЫ БЛОКАДЫ</vt:lpstr>
      <vt:lpstr>ПАЁК:75 ГРАММ ХЛЕБА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Моя бабушка</vt:lpstr>
      <vt:lpstr>Слайд 12</vt:lpstr>
      <vt:lpstr>Слайд 13</vt:lpstr>
      <vt:lpstr>Слайд 14</vt:lpstr>
      <vt:lpstr>Слайд 15</vt:lpstr>
      <vt:lpstr>МОЯ ГЕРОИЧЕСКАЯ СЕМЬЯ</vt:lpstr>
      <vt:lpstr>ГОРОД-ГЕРОЙ ЛЕНИНГРАД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galina119</dc:creator>
  <cp:lastModifiedBy>a0249</cp:lastModifiedBy>
  <cp:revision>7</cp:revision>
  <dcterms:created xsi:type="dcterms:W3CDTF">2016-01-27T12:22:51Z</dcterms:created>
  <dcterms:modified xsi:type="dcterms:W3CDTF">2016-01-30T15:11:13Z</dcterms:modified>
</cp:coreProperties>
</file>