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sldIdLst>
    <p:sldId id="258" r:id="rId2"/>
    <p:sldId id="256" r:id="rId3"/>
    <p:sldId id="257" r:id="rId4"/>
    <p:sldId id="267" r:id="rId5"/>
    <p:sldId id="268" r:id="rId6"/>
    <p:sldId id="259" r:id="rId7"/>
    <p:sldId id="269" r:id="rId8"/>
    <p:sldId id="270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14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356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493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840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4202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381405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0232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5756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138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185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68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135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364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977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136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559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614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AC8C8-69A0-4EC3-8B82-EE1B7D9477C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246D17-FFD2-42E2-8856-DF214ACDE2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73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070" y="223233"/>
            <a:ext cx="8596668" cy="123207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Презентация на тему: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Создание развивающей предметно-пространственной среды в старшей группе ДОО»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6107" y="4340180"/>
            <a:ext cx="5430592" cy="251782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Выполнили студентки гр. Д - 42:</a:t>
            </a:r>
          </a:p>
          <a:p>
            <a:r>
              <a:rPr lang="ru-RU" sz="2400" dirty="0" smtClean="0"/>
              <a:t>Команда «Дружина»</a:t>
            </a:r>
            <a:endParaRPr lang="ru-RU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29073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2125014" y="1558344"/>
            <a:ext cx="6194738" cy="1197736"/>
            <a:chOff x="231820" y="257577"/>
            <a:chExt cx="6194738" cy="119773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1820" y="257577"/>
              <a:ext cx="2627290" cy="11977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Образовательная область </a:t>
              </a:r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095482" y="257577"/>
              <a:ext cx="2331076" cy="11977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Речевое развитие</a:t>
              </a:r>
              <a:endParaRPr lang="ru-RU" dirty="0"/>
            </a:p>
          </p:txBody>
        </p:sp>
        <p:sp>
          <p:nvSpPr>
            <p:cNvPr id="10" name="Стрелка вправо 9"/>
            <p:cNvSpPr/>
            <p:nvPr/>
          </p:nvSpPr>
          <p:spPr>
            <a:xfrm>
              <a:off x="2968580" y="608525"/>
              <a:ext cx="1023871" cy="7308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891307" y="4301544"/>
            <a:ext cx="6194738" cy="1262130"/>
            <a:chOff x="231820" y="1867437"/>
            <a:chExt cx="6194738" cy="126213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31820" y="1867437"/>
              <a:ext cx="2665927" cy="12106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Центр активности </a:t>
              </a:r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127679" y="1867437"/>
              <a:ext cx="2298879" cy="12621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«Говоруны»</a:t>
              </a:r>
              <a:endParaRPr lang="ru-RU" dirty="0"/>
            </a:p>
          </p:txBody>
        </p:sp>
        <p:sp>
          <p:nvSpPr>
            <p:cNvPr id="11" name="Стрелка вправо 10"/>
            <p:cNvSpPr/>
            <p:nvPr/>
          </p:nvSpPr>
          <p:spPr>
            <a:xfrm>
              <a:off x="2968580" y="2125014"/>
              <a:ext cx="1126902" cy="7984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18627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7" y="3678319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17" y="-4992"/>
            <a:ext cx="4731318" cy="996665"/>
          </a:xfrm>
        </p:spPr>
        <p:txBody>
          <a:bodyPr/>
          <a:lstStyle/>
          <a:p>
            <a:r>
              <a:rPr lang="ru-RU" dirty="0" smtClean="0"/>
              <a:t>Уголок «Говоруны»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405" y="991673"/>
            <a:ext cx="3778757" cy="413691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нем будет расположено:</a:t>
            </a:r>
          </a:p>
          <a:p>
            <a:r>
              <a:rPr lang="ru-RU" dirty="0" smtClean="0"/>
              <a:t>Плакаты с буквами</a:t>
            </a:r>
          </a:p>
          <a:p>
            <a:r>
              <a:rPr lang="ru-RU" dirty="0" smtClean="0"/>
              <a:t>Тетради с заданиями</a:t>
            </a:r>
          </a:p>
          <a:p>
            <a:r>
              <a:rPr lang="ru-RU" dirty="0" smtClean="0"/>
              <a:t>Зеркала</a:t>
            </a:r>
          </a:p>
          <a:p>
            <a:r>
              <a:rPr lang="ru-RU" dirty="0" smtClean="0"/>
              <a:t>Сборник логопедических игр</a:t>
            </a:r>
          </a:p>
          <a:p>
            <a:r>
              <a:rPr lang="ru-RU" dirty="0" smtClean="0"/>
              <a:t>Логопедические книги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762" y="0"/>
            <a:ext cx="1979055" cy="3103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881" y="64428"/>
            <a:ext cx="2328455" cy="347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627" y="3678319"/>
            <a:ext cx="4111379" cy="309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363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545464" y="1481070"/>
            <a:ext cx="5911401" cy="1030310"/>
            <a:chOff x="425003" y="206062"/>
            <a:chExt cx="5911401" cy="103031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25003" y="206062"/>
              <a:ext cx="2421228" cy="1030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Образовательная область 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198511" y="206062"/>
              <a:ext cx="2137893" cy="1030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Художественно-эстетическое развитие</a:t>
              </a:r>
              <a:endParaRPr lang="ru-RU" dirty="0"/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3039414" y="489397"/>
              <a:ext cx="901521" cy="4636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987898" y="3953814"/>
            <a:ext cx="5911401" cy="1017432"/>
            <a:chOff x="425003" y="1571222"/>
            <a:chExt cx="5911401" cy="101743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25003" y="1571222"/>
              <a:ext cx="2421228" cy="10174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Центр активности </a:t>
              </a:r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98511" y="1571222"/>
              <a:ext cx="2137893" cy="10174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«Книголюбы»</a:t>
              </a:r>
              <a:endParaRPr lang="ru-RU" dirty="0"/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3039413" y="1886754"/>
              <a:ext cx="901521" cy="3863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1834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46" y="0"/>
            <a:ext cx="5272705" cy="1479639"/>
          </a:xfrm>
        </p:spPr>
        <p:txBody>
          <a:bodyPr/>
          <a:lstStyle/>
          <a:p>
            <a:r>
              <a:rPr lang="ru-RU" dirty="0" smtClean="0"/>
              <a:t>Уголок «Книголюбы»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452" y="1275008"/>
            <a:ext cx="3289359" cy="398074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нем будет расположено:</a:t>
            </a:r>
          </a:p>
          <a:p>
            <a:r>
              <a:rPr lang="ru-RU" dirty="0" smtClean="0"/>
              <a:t>Разнообразные детские книги со сказками, рассказами, баснями</a:t>
            </a:r>
          </a:p>
          <a:p>
            <a:r>
              <a:rPr lang="ru-RU" dirty="0" smtClean="0"/>
              <a:t>Пуфики</a:t>
            </a:r>
          </a:p>
          <a:p>
            <a:r>
              <a:rPr lang="ru-RU" dirty="0" smtClean="0"/>
              <a:t>Стена оформлена сюжетом из сказки любой </a:t>
            </a:r>
          </a:p>
          <a:p>
            <a:r>
              <a:rPr lang="ru-RU" dirty="0" smtClean="0"/>
              <a:t>Портреты писателей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4627" y="0"/>
            <a:ext cx="3898006" cy="389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6" y="4360943"/>
            <a:ext cx="3211803" cy="243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9876" y="703343"/>
            <a:ext cx="3777584" cy="377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001" y="3771315"/>
            <a:ext cx="2500918" cy="308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011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410236" y="1081825"/>
            <a:ext cx="6748529" cy="1455313"/>
            <a:chOff x="412124" y="206062"/>
            <a:chExt cx="6748529" cy="145531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12124" y="206062"/>
              <a:ext cx="2614411" cy="14553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Образовательная область </a:t>
              </a:r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417453" y="206062"/>
              <a:ext cx="2743200" cy="14553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Физическое развитие</a:t>
              </a:r>
              <a:endParaRPr lang="ru-RU" dirty="0"/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3110248" y="560230"/>
              <a:ext cx="1223492" cy="7469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498501" y="4327300"/>
            <a:ext cx="6800045" cy="1313646"/>
            <a:chOff x="412124" y="1918950"/>
            <a:chExt cx="6800045" cy="131364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12124" y="1918951"/>
              <a:ext cx="2614411" cy="13136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Центр активности </a:t>
              </a:r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417453" y="1918950"/>
              <a:ext cx="2794716" cy="13136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«Будь здоров»</a:t>
              </a:r>
              <a:endParaRPr lang="ru-RU" dirty="0"/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3110248" y="2192623"/>
              <a:ext cx="1223492" cy="8081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4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64" y="90151"/>
            <a:ext cx="5246947" cy="1300767"/>
          </a:xfrm>
        </p:spPr>
        <p:txBody>
          <a:bodyPr/>
          <a:lstStyle/>
          <a:p>
            <a:r>
              <a:rPr lang="ru-RU" dirty="0" smtClean="0"/>
              <a:t>Уголок «Будь здоров»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90919"/>
            <a:ext cx="3482542" cy="39034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 нем будет расположено:</a:t>
            </a:r>
          </a:p>
          <a:p>
            <a:r>
              <a:rPr lang="ru-RU" dirty="0" smtClean="0"/>
              <a:t>Спортивные атрибуты</a:t>
            </a:r>
          </a:p>
          <a:p>
            <a:r>
              <a:rPr lang="ru-RU" dirty="0" smtClean="0"/>
              <a:t>Пособия к подвижным играм</a:t>
            </a:r>
          </a:p>
          <a:p>
            <a:r>
              <a:rPr lang="ru-RU" dirty="0" smtClean="0"/>
              <a:t>Сборник подвижных игр</a:t>
            </a:r>
          </a:p>
          <a:p>
            <a:r>
              <a:rPr lang="ru-RU" dirty="0" smtClean="0"/>
              <a:t>Сборник художественного слова</a:t>
            </a:r>
          </a:p>
          <a:p>
            <a:r>
              <a:rPr lang="ru-RU" dirty="0" smtClean="0"/>
              <a:t>Картотека упражнений для физических качеств </a:t>
            </a:r>
          </a:p>
          <a:p>
            <a:r>
              <a:rPr lang="ru-RU" dirty="0" smtClean="0"/>
              <a:t>Картинки с полезными травами</a:t>
            </a:r>
          </a:p>
          <a:p>
            <a:r>
              <a:rPr lang="ru-RU" dirty="0" smtClean="0"/>
              <a:t>Кувшин с заварными полезными травами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571" y="90151"/>
            <a:ext cx="4035429" cy="3024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585" y="3239305"/>
            <a:ext cx="2095500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213" y="366779"/>
            <a:ext cx="3050152" cy="204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090" y="3965650"/>
            <a:ext cx="2695575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665" y="2815514"/>
            <a:ext cx="3206009" cy="380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319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159" y="239976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="" xmlns:p14="http://schemas.microsoft.com/office/powerpoint/2010/main" val="14361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365162" y="1918952"/>
            <a:ext cx="6342847" cy="1091484"/>
            <a:chOff x="251138" y="128789"/>
            <a:chExt cx="6342847" cy="10914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51138" y="128789"/>
              <a:ext cx="2105697" cy="1017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Образовательная область </a:t>
              </a:r>
              <a:endParaRPr lang="ru-RU" dirty="0"/>
            </a:p>
          </p:txBody>
        </p:sp>
        <p:sp>
          <p:nvSpPr>
            <p:cNvPr id="7" name="Стрелка вправо 6"/>
            <p:cNvSpPr/>
            <p:nvPr/>
          </p:nvSpPr>
          <p:spPr>
            <a:xfrm>
              <a:off x="2504943" y="241478"/>
              <a:ext cx="1481070" cy="7662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134121" y="202842"/>
              <a:ext cx="2459864" cy="1017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Социально-коммуникативное развитие</a:t>
              </a:r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928058" y="4559122"/>
            <a:ext cx="6220499" cy="1146218"/>
            <a:chOff x="212500" y="1416677"/>
            <a:chExt cx="6220499" cy="114621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12500" y="1416677"/>
              <a:ext cx="2125015" cy="110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Центр активности </a:t>
              </a:r>
              <a:endParaRPr lang="ru-RU" dirty="0"/>
            </a:p>
          </p:txBody>
        </p:sp>
        <p:sp>
          <p:nvSpPr>
            <p:cNvPr id="10" name="Стрелка вправо 9"/>
            <p:cNvSpPr/>
            <p:nvPr/>
          </p:nvSpPr>
          <p:spPr>
            <a:xfrm>
              <a:off x="2485623" y="1622738"/>
              <a:ext cx="1339402" cy="7856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114801" y="1468191"/>
              <a:ext cx="2318198" cy="10947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«Поиграем», «Трудоешка», «ПДД» </a:t>
              </a:r>
              <a:endParaRPr lang="ru-RU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7328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613" y="0"/>
            <a:ext cx="4474297" cy="298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3" y="4101975"/>
            <a:ext cx="4365858" cy="2910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0249" y="23912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Уголок для сюжетно-ролевых игр «Поиграем»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663" y="1315821"/>
            <a:ext cx="4409822" cy="37591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нем будет расположено:</a:t>
            </a:r>
          </a:p>
          <a:p>
            <a:r>
              <a:rPr lang="ru-RU" dirty="0" smtClean="0"/>
              <a:t>Разнообразное оборудование</a:t>
            </a:r>
          </a:p>
          <a:p>
            <a:r>
              <a:rPr lang="ru-RU" dirty="0" smtClean="0"/>
              <a:t>Костюмы для игр</a:t>
            </a:r>
          </a:p>
          <a:p>
            <a:r>
              <a:rPr lang="ru-RU" dirty="0" smtClean="0"/>
              <a:t>Мебель</a:t>
            </a:r>
          </a:p>
          <a:p>
            <a:r>
              <a:rPr lang="ru-RU" dirty="0" smtClean="0"/>
              <a:t>Палас большой на полу</a:t>
            </a:r>
          </a:p>
          <a:p>
            <a:r>
              <a:rPr lang="ru-RU" dirty="0" smtClean="0"/>
              <a:t>Шкафы для посуды, для костюмов</a:t>
            </a:r>
          </a:p>
          <a:p>
            <a:r>
              <a:rPr lang="ru-RU" dirty="0" smtClean="0"/>
              <a:t>Сюжетно оформленная стена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270" y="3322003"/>
            <a:ext cx="5135491" cy="3432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048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67" y="283334"/>
            <a:ext cx="5105280" cy="1273577"/>
          </a:xfrm>
        </p:spPr>
        <p:txBody>
          <a:bodyPr/>
          <a:lstStyle/>
          <a:p>
            <a:r>
              <a:rPr lang="ru-RU" dirty="0" smtClean="0"/>
              <a:t>Уголок «</a:t>
            </a:r>
            <a:r>
              <a:rPr lang="ru-RU" dirty="0"/>
              <a:t>Трудоешка</a:t>
            </a:r>
            <a:r>
              <a:rPr lang="ru-RU" dirty="0" smtClean="0"/>
              <a:t>»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28" y="1159099"/>
            <a:ext cx="3570072" cy="3851953"/>
          </a:xfrm>
        </p:spPr>
        <p:txBody>
          <a:bodyPr/>
          <a:lstStyle/>
          <a:p>
            <a:r>
              <a:rPr lang="ru-RU" dirty="0"/>
              <a:t>В нем будет расположено</a:t>
            </a:r>
            <a:r>
              <a:rPr lang="ru-RU" dirty="0" smtClean="0"/>
              <a:t>:</a:t>
            </a:r>
          </a:p>
          <a:p>
            <a:r>
              <a:rPr lang="ru-RU" dirty="0" smtClean="0"/>
              <a:t>Лейки</a:t>
            </a:r>
          </a:p>
          <a:p>
            <a:r>
              <a:rPr lang="ru-RU" dirty="0" smtClean="0"/>
              <a:t>Лопатка для рыхления</a:t>
            </a:r>
          </a:p>
          <a:p>
            <a:r>
              <a:rPr lang="ru-RU" dirty="0" smtClean="0"/>
              <a:t>Тряпочки</a:t>
            </a:r>
          </a:p>
          <a:p>
            <a:r>
              <a:rPr lang="ru-RU" dirty="0" smtClean="0"/>
              <a:t>Тазик</a:t>
            </a:r>
          </a:p>
          <a:p>
            <a:r>
              <a:rPr lang="ru-RU" dirty="0" smtClean="0"/>
              <a:t>Пуливизатор </a:t>
            </a:r>
          </a:p>
          <a:p>
            <a:r>
              <a:rPr lang="ru-RU" dirty="0" smtClean="0"/>
              <a:t>Фартуки </a:t>
            </a:r>
          </a:p>
          <a:p>
            <a:r>
              <a:rPr lang="ru-RU" dirty="0" smtClean="0"/>
              <a:t>И </a:t>
            </a:r>
            <a:r>
              <a:rPr lang="ru-RU" dirty="0" err="1" smtClean="0"/>
              <a:t>т.д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0057" y="180304"/>
            <a:ext cx="3335628" cy="250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8585" y="0"/>
            <a:ext cx="3139226" cy="418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923" y="3085075"/>
            <a:ext cx="2593355" cy="345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67" y="3962672"/>
            <a:ext cx="3862757" cy="289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8423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847" y="193183"/>
            <a:ext cx="4087849" cy="1273578"/>
          </a:xfrm>
        </p:spPr>
        <p:txBody>
          <a:bodyPr/>
          <a:lstStyle/>
          <a:p>
            <a:r>
              <a:rPr lang="ru-RU" dirty="0"/>
              <a:t>Уголок «ПДД» 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62" y="1197735"/>
            <a:ext cx="3602875" cy="385195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нем будет расположено</a:t>
            </a:r>
            <a:r>
              <a:rPr lang="ru-RU" dirty="0" smtClean="0"/>
              <a:t>:</a:t>
            </a:r>
          </a:p>
          <a:p>
            <a:r>
              <a:rPr lang="ru-RU" dirty="0" smtClean="0"/>
              <a:t>Картинки на </a:t>
            </a:r>
            <a:r>
              <a:rPr lang="ru-RU" dirty="0"/>
              <a:t>тему «ПДД» </a:t>
            </a:r>
            <a:endParaRPr lang="ru-RU" dirty="0" smtClean="0"/>
          </a:p>
          <a:p>
            <a:r>
              <a:rPr lang="ru-RU" dirty="0" smtClean="0"/>
              <a:t>Дорожные знаки</a:t>
            </a:r>
          </a:p>
          <a:p>
            <a:r>
              <a:rPr lang="ru-RU" dirty="0" smtClean="0"/>
              <a:t>Макет дороги со знаками</a:t>
            </a:r>
          </a:p>
          <a:p>
            <a:r>
              <a:rPr lang="ru-RU" dirty="0"/>
              <a:t>Правила «ПДД» </a:t>
            </a:r>
            <a:endParaRPr lang="ru-RU" dirty="0" smtClean="0"/>
          </a:p>
          <a:p>
            <a:r>
              <a:rPr lang="ru-RU" dirty="0" smtClean="0"/>
              <a:t>Дидактические игры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509" y="193183"/>
            <a:ext cx="4884491" cy="3488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286" y="3786389"/>
            <a:ext cx="4095481" cy="3071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9250" y="535883"/>
            <a:ext cx="3629788" cy="272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947" y="3886200"/>
            <a:ext cx="528637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304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234484" y="1596981"/>
            <a:ext cx="6117465" cy="1101143"/>
            <a:chOff x="321972" y="218941"/>
            <a:chExt cx="6117465" cy="110114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21972" y="218941"/>
              <a:ext cx="2125014" cy="1043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Образовательная область </a:t>
              </a:r>
              <a:endParaRPr lang="ru-RU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327301" y="218941"/>
              <a:ext cx="2112136" cy="11011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Познавательное </a:t>
              </a:r>
            </a:p>
            <a:p>
              <a:pPr algn="ctr"/>
              <a:r>
                <a:rPr lang="ru-RU" dirty="0" smtClean="0"/>
                <a:t>развитие</a:t>
              </a:r>
              <a:endParaRPr lang="ru-RU" dirty="0"/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2756079" y="347729"/>
              <a:ext cx="1262129" cy="6954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859111" y="4391695"/>
            <a:ext cx="6542466" cy="1010991"/>
            <a:chOff x="321972" y="1700011"/>
            <a:chExt cx="6542466" cy="10109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21972" y="1700011"/>
              <a:ext cx="2228045" cy="10109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Центр активности </a:t>
              </a:r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327301" y="1700011"/>
              <a:ext cx="2537137" cy="10109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«Очумелые ручки», «Экспериментаторы», «Умничка» </a:t>
              </a:r>
              <a:endParaRPr lang="ru-RU" dirty="0"/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2756078" y="1918952"/>
              <a:ext cx="1262129" cy="643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19674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37" y="141668"/>
            <a:ext cx="6715139" cy="940157"/>
          </a:xfrm>
        </p:spPr>
        <p:txBody>
          <a:bodyPr/>
          <a:lstStyle/>
          <a:p>
            <a:r>
              <a:rPr lang="ru-RU" dirty="0"/>
              <a:t>Уголок «Экспериментаторы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937" y="991673"/>
            <a:ext cx="3843150" cy="397092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нем будет расположено</a:t>
            </a:r>
            <a:r>
              <a:rPr lang="ru-RU" dirty="0" smtClean="0"/>
              <a:t>:</a:t>
            </a:r>
          </a:p>
          <a:p>
            <a:r>
              <a:rPr lang="ru-RU" dirty="0" smtClean="0"/>
              <a:t>Камни, песок, глина</a:t>
            </a:r>
          </a:p>
          <a:p>
            <a:r>
              <a:rPr lang="ru-RU" dirty="0" smtClean="0"/>
              <a:t>Природные материалы</a:t>
            </a:r>
          </a:p>
          <a:p>
            <a:r>
              <a:rPr lang="ru-RU" dirty="0" smtClean="0"/>
              <a:t>Колбочки, банки, тарелки</a:t>
            </a:r>
          </a:p>
          <a:p>
            <a:r>
              <a:rPr lang="ru-RU" dirty="0" smtClean="0"/>
              <a:t>Краски </a:t>
            </a:r>
          </a:p>
          <a:p>
            <a:r>
              <a:rPr lang="ru-RU" dirty="0" smtClean="0"/>
              <a:t>Вода в кувшине </a:t>
            </a:r>
          </a:p>
          <a:p>
            <a:r>
              <a:rPr lang="ru-RU" dirty="0" smtClean="0"/>
              <a:t>И </a:t>
            </a:r>
            <a:r>
              <a:rPr lang="ru-RU" dirty="0" err="1" smtClean="0"/>
              <a:t>т.д</a:t>
            </a:r>
            <a:r>
              <a:rPr lang="ru-RU" dirty="0" smtClean="0"/>
              <a:t>  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063" y="141668"/>
            <a:ext cx="3729164" cy="279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360" y="3193960"/>
            <a:ext cx="3953867" cy="296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452" y="1215106"/>
            <a:ext cx="3638617" cy="272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6786" y="4064703"/>
            <a:ext cx="4310295" cy="242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736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21" y="206061"/>
            <a:ext cx="4345427" cy="643945"/>
          </a:xfrm>
        </p:spPr>
        <p:txBody>
          <a:bodyPr/>
          <a:lstStyle/>
          <a:p>
            <a:r>
              <a:rPr lang="ru-RU" dirty="0"/>
              <a:t>Уголок «Умничка»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21" y="850007"/>
            <a:ext cx="3997697" cy="398074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нем будет расположено:</a:t>
            </a:r>
          </a:p>
          <a:p>
            <a:r>
              <a:rPr lang="ru-RU" dirty="0" smtClean="0"/>
              <a:t>Дидактические игры</a:t>
            </a:r>
          </a:p>
          <a:p>
            <a:r>
              <a:rPr lang="ru-RU" dirty="0" smtClean="0"/>
              <a:t>Задачки </a:t>
            </a:r>
          </a:p>
          <a:p>
            <a:r>
              <a:rPr lang="ru-RU" dirty="0" smtClean="0"/>
              <a:t>Тетради для занятия </a:t>
            </a:r>
          </a:p>
          <a:p>
            <a:r>
              <a:rPr lang="ru-RU" dirty="0" smtClean="0"/>
              <a:t>Счетные палочки</a:t>
            </a:r>
          </a:p>
          <a:p>
            <a:r>
              <a:rPr lang="ru-RU" dirty="0" smtClean="0"/>
              <a:t>Лабиринты</a:t>
            </a:r>
          </a:p>
          <a:p>
            <a:r>
              <a:rPr lang="ru-RU" dirty="0" smtClean="0"/>
              <a:t>Объемные модули геометрических фигур</a:t>
            </a:r>
          </a:p>
          <a:p>
            <a:r>
              <a:rPr lang="ru-RU" dirty="0" smtClean="0"/>
              <a:t>Плакат с цифрами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795" y="206061"/>
            <a:ext cx="4129265" cy="309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234" y="3652331"/>
            <a:ext cx="3578766" cy="268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348" y="115909"/>
            <a:ext cx="2813961" cy="398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345" y="4270417"/>
            <a:ext cx="4043966" cy="2828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5017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40" y="506663"/>
            <a:ext cx="4353058" cy="326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704" y="3206838"/>
            <a:ext cx="4675854" cy="350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6310648" cy="667650"/>
          </a:xfrm>
        </p:spPr>
        <p:txBody>
          <a:bodyPr/>
          <a:lstStyle/>
          <a:p>
            <a:r>
              <a:rPr lang="ru-RU" dirty="0" smtClean="0"/>
              <a:t>Уголок «Очумелые ручки»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71" y="667650"/>
            <a:ext cx="4912097" cy="398074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нем будет расположено:</a:t>
            </a:r>
          </a:p>
          <a:p>
            <a:r>
              <a:rPr lang="ru-RU" dirty="0" smtClean="0"/>
              <a:t>Канцелярские товары</a:t>
            </a:r>
          </a:p>
          <a:p>
            <a:r>
              <a:rPr lang="ru-RU" dirty="0" smtClean="0"/>
              <a:t>Мебель</a:t>
            </a:r>
          </a:p>
          <a:p>
            <a:r>
              <a:rPr lang="ru-RU" dirty="0" smtClean="0"/>
              <a:t>Полки</a:t>
            </a:r>
          </a:p>
          <a:p>
            <a:r>
              <a:rPr lang="ru-RU" dirty="0" smtClean="0"/>
              <a:t>Образцы работ</a:t>
            </a:r>
          </a:p>
          <a:p>
            <a:r>
              <a:rPr lang="ru-RU" dirty="0" smtClean="0"/>
              <a:t>Книги по оригами, аппликации, конструированию</a:t>
            </a:r>
          </a:p>
          <a:p>
            <a:r>
              <a:rPr lang="ru-RU" dirty="0" smtClean="0"/>
              <a:t>Бисер, </a:t>
            </a:r>
            <a:r>
              <a:rPr lang="ru-RU" dirty="0" err="1" smtClean="0"/>
              <a:t>поетки</a:t>
            </a:r>
            <a:r>
              <a:rPr lang="ru-RU" dirty="0" smtClean="0"/>
              <a:t> </a:t>
            </a:r>
          </a:p>
          <a:p>
            <a:r>
              <a:rPr lang="ru-RU" dirty="0" smtClean="0"/>
              <a:t> и </a:t>
            </a:r>
            <a:r>
              <a:rPr lang="ru-RU" dirty="0" err="1" smtClean="0"/>
              <a:t>т.д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298" y="-1"/>
            <a:ext cx="3103702" cy="320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147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</TotalTime>
  <Words>321</Words>
  <Application>Microsoft Office PowerPoint</Application>
  <PresentationFormat>Произвольный</PresentationFormat>
  <Paragraphs>97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Грань</vt:lpstr>
      <vt:lpstr>Презентация на тему: «Создание развивающей предметно-пространственной среды в старшей группе ДОО»</vt:lpstr>
      <vt:lpstr>Слайд 2</vt:lpstr>
      <vt:lpstr>Уголок для сюжетно-ролевых игр «Поиграем»</vt:lpstr>
      <vt:lpstr>Уголок «Трудоешка»   </vt:lpstr>
      <vt:lpstr>Уголок «ПДД»   </vt:lpstr>
      <vt:lpstr>Слайд 6</vt:lpstr>
      <vt:lpstr>Уголок «Экспериментаторы» </vt:lpstr>
      <vt:lpstr>Уголок «Умничка» </vt:lpstr>
      <vt:lpstr>Уголок «Очумелые ручки»</vt:lpstr>
      <vt:lpstr>Слайд 10</vt:lpstr>
      <vt:lpstr>Уголок «Говоруны»</vt:lpstr>
      <vt:lpstr>Слайд 12</vt:lpstr>
      <vt:lpstr>Уголок «Книголюбы»</vt:lpstr>
      <vt:lpstr>Слайд 14</vt:lpstr>
      <vt:lpstr>Уголок «Будь здоров»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Алексей</cp:lastModifiedBy>
  <cp:revision>18</cp:revision>
  <dcterms:created xsi:type="dcterms:W3CDTF">2015-02-26T15:32:41Z</dcterms:created>
  <dcterms:modified xsi:type="dcterms:W3CDTF">2015-10-26T11:30:56Z</dcterms:modified>
</cp:coreProperties>
</file>