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57" r:id="rId5"/>
    <p:sldId id="265" r:id="rId6"/>
    <p:sldId id="258" r:id="rId7"/>
    <p:sldId id="266" r:id="rId8"/>
    <p:sldId id="259" r:id="rId9"/>
    <p:sldId id="267" r:id="rId10"/>
    <p:sldId id="260" r:id="rId11"/>
    <p:sldId id="268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img-fotki.yandex.ru/get/26/more7007.6/0_15f67_81ec1546_X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vuch.info/component/mtree/vospitanie/vneclass/scenarii/sceninoe/matem_na_slujbe_armii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teorver.ru/wp-content/uploads/2008/05/kolmogorov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Ирина\Рабочий стол\все по математике\математика и война\mgwejlsbcd_.jpg"/>
          <p:cNvPicPr>
            <a:picLocks noChangeAspect="1" noChangeArrowheads="1"/>
          </p:cNvPicPr>
          <p:nvPr/>
        </p:nvPicPr>
        <p:blipFill>
          <a:blip r:embed="rId2" cstate="print"/>
          <a:srcRect l="7476" t="5845" b="11197"/>
          <a:stretch>
            <a:fillRect/>
          </a:stretch>
        </p:blipFill>
        <p:spPr bwMode="auto">
          <a:xfrm>
            <a:off x="0" y="953344"/>
            <a:ext cx="9144000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2074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викторина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7858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Академик, автор трудов по теории непотопляемости  и качки корабля.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323528" y="4725144"/>
            <a:ext cx="3888432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 Н. Крылов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4427984" y="3140968"/>
            <a:ext cx="471601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Келдыш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860032" y="494116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Н.Г. </a:t>
            </a:r>
            <a:r>
              <a:rPr lang="ru-RU" sz="3200" b="1" dirty="0" err="1">
                <a:solidFill>
                  <a:srgbClr val="FF0000"/>
                </a:solidFill>
              </a:rPr>
              <a:t>Четаев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  <p:sp>
        <p:nvSpPr>
          <p:cNvPr id="6" name="12-конечная звезда 5"/>
          <p:cNvSpPr/>
          <p:nvPr/>
        </p:nvSpPr>
        <p:spPr>
          <a:xfrm>
            <a:off x="0" y="2852936"/>
            <a:ext cx="4499992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А.Н. Колмогоров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615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mtu.ru/korfak/smk/smk_images/history/kry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3384376" cy="47284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076056" y="3068960"/>
            <a:ext cx="30546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А. Н. Крылов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07950" y="188913"/>
            <a:ext cx="8712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Создал математическую теорию флаттера и шимми, которая позволила самолеты от вибраций.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4932040" y="3068960"/>
            <a:ext cx="4032448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Келдыш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 Н. Крылов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860032" y="494116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Н.Г. </a:t>
            </a:r>
            <a:r>
              <a:rPr lang="ru-RU" sz="3200" b="1" dirty="0" err="1">
                <a:solidFill>
                  <a:srgbClr val="FF0000"/>
                </a:solidFill>
              </a:rPr>
              <a:t>Четаев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  <p:sp>
        <p:nvSpPr>
          <p:cNvPr id="6" name="12-конечная звезда 5"/>
          <p:cNvSpPr/>
          <p:nvPr/>
        </p:nvSpPr>
        <p:spPr>
          <a:xfrm>
            <a:off x="0" y="2852936"/>
            <a:ext cx="4644008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А.Н. Колмогоров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9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2" descr="http://img-fotki.yandex.ru/get/26/more7007.6/0_15f67_81ec1546_XL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536" y="1124744"/>
            <a:ext cx="5022002" cy="352839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580112" y="3068960"/>
            <a:ext cx="32792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М. В. Келдыш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dirty="0" smtClean="0"/>
              <a:t>Гнеденко Б.В. Математика и оборона страны, -М.: 1978</a:t>
            </a:r>
            <a:endParaRPr lang="en-US" dirty="0" smtClean="0"/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Левшин Б.В. Советская наука в годы Великой Отечественной Войны -М.: Наука, 1983</a:t>
            </a:r>
            <a:endParaRPr lang="en-US" dirty="0" smtClean="0"/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Общедоступный ресурс </a:t>
            </a:r>
            <a:r>
              <a:rPr lang="ru-RU" dirty="0" err="1" smtClean="0"/>
              <a:t>Яндекс.Картинки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501008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http://www.zavuch.info/component/mtree/vospitanie/vneclass/scenarii/sceninoe/matem_na_slujbe_armii.html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620688"/>
            <a:ext cx="3225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Литература и </a:t>
            </a:r>
            <a:r>
              <a:rPr lang="ru-RU" sz="2400" b="1" dirty="0" smtClean="0"/>
              <a:t>ресурсы: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785813" y="285750"/>
            <a:ext cx="7858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Участник войны. Его предложения позволили увеличить эффективность стрельбы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421481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А.А. Ляпунов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Ю. В. </a:t>
            </a:r>
            <a:r>
              <a:rPr lang="ru-RU" sz="3200" b="1" dirty="0" err="1">
                <a:solidFill>
                  <a:srgbClr val="FF0000"/>
                </a:solidFill>
              </a:rPr>
              <a:t>Линник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1115616" y="2996952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</a:t>
            </a:r>
            <a:r>
              <a:rPr lang="ru-RU" sz="3200" b="1" dirty="0" err="1">
                <a:solidFill>
                  <a:srgbClr val="FF0000"/>
                </a:solidFill>
              </a:rPr>
              <a:t>Бебутов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5148064" y="3071810"/>
            <a:ext cx="399593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Н.Б. Веденисов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 любимым телескопом конструкции Д.Д. Максутова на балконе коттеджа. Алексей Андреевич Ляпунов показывает пятна на Солнце и рассказывает о своих школьных увлечениях астрономией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4464496" cy="367240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76056" y="2996952"/>
            <a:ext cx="3106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А.А. Ляпунов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конечная звезда 2"/>
          <p:cNvSpPr/>
          <p:nvPr/>
        </p:nvSpPr>
        <p:spPr>
          <a:xfrm>
            <a:off x="611560" y="278092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</a:t>
            </a:r>
            <a:r>
              <a:rPr lang="ru-RU" sz="3200" b="1" dirty="0" err="1">
                <a:solidFill>
                  <a:srgbClr val="FF0000"/>
                </a:solidFill>
              </a:rPr>
              <a:t>Бебутов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Ю. В. </a:t>
            </a:r>
            <a:r>
              <a:rPr lang="ru-RU" sz="3200" b="1" dirty="0" err="1">
                <a:solidFill>
                  <a:srgbClr val="FF0000"/>
                </a:solidFill>
              </a:rPr>
              <a:t>Линник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860032" y="494116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А.А. Ляпунов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5148064" y="3071810"/>
            <a:ext cx="399593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Н.Б. Веденисов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48" name="Прямоугольник 14"/>
          <p:cNvSpPr>
            <a:spLocks noChangeArrowheads="1"/>
          </p:cNvSpPr>
          <p:nvPr/>
        </p:nvSpPr>
        <p:spPr bwMode="auto">
          <a:xfrm>
            <a:off x="827088" y="188913"/>
            <a:ext cx="72739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Защитил  диссертацию в июне 1941г. </a:t>
            </a:r>
          </a:p>
          <a:p>
            <a:pPr algn="ctr"/>
            <a:r>
              <a:rPr lang="ru-RU" sz="3200" b="1" dirty="0">
                <a:latin typeface="Calibri" pitchFamily="34" charset="0"/>
              </a:rPr>
              <a:t>Погиб в 1942 году в возрасте 29 лет.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332656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М.В.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Бебутов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(1913–1942)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 свою научную работу еще в студенческие годы. Его научные интересы были связаны с качественной теорией дифференциальных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уравнений.Защищенная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 в июне 1941г. диссертация была отмечена ученым советом как выдающаяся работа.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3" descr="123456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572000" y="4149080"/>
            <a:ext cx="4355976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7858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Математик – ученый в области теории множеств и топологии. Умер в плену.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4499992" y="3068960"/>
            <a:ext cx="446449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Н.Б. Веденисов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Ю. В. </a:t>
            </a:r>
            <a:r>
              <a:rPr lang="ru-RU" sz="3200" b="1" dirty="0" err="1">
                <a:solidFill>
                  <a:srgbClr val="FF0000"/>
                </a:solidFill>
              </a:rPr>
              <a:t>Линник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860032" y="494116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А.А. Ляпунов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323528" y="2852936"/>
            <a:ext cx="399593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</a:t>
            </a:r>
            <a:r>
              <a:rPr lang="ru-RU" sz="3200" b="1" dirty="0" err="1">
                <a:solidFill>
                  <a:srgbClr val="FF0000"/>
                </a:solidFill>
              </a:rPr>
              <a:t>Бебутов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7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412196"/>
            <a:ext cx="8892480" cy="38779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Веденисов, Николай Борисович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(25.7.1905-1941)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оветский математик, участник Великой Отечественной войны (погиб осенью 1941). Род. в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Саранске.  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войной стал доцентом Артиллерийской академии. 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звестны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его труды по </a:t>
            </a:r>
            <a:r>
              <a:rPr kumimoji="0" lang="ru-RU" sz="2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топологии,а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также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"лемма Веденисова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нуль-множествах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непрерывных функций".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68313" y="188913"/>
            <a:ext cx="7858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Разработал теорию выгоднейшего рассеивания артиллерийских снарядов.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4499992" y="3068960"/>
            <a:ext cx="446449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А.Н. Колмогоров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4714884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А. Н. Крылов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2-конечная звезда 4"/>
          <p:cNvSpPr/>
          <p:nvPr/>
        </p:nvSpPr>
        <p:spPr>
          <a:xfrm>
            <a:off x="4860032" y="4941168"/>
            <a:ext cx="3571900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Н.Г. </a:t>
            </a:r>
            <a:r>
              <a:rPr lang="ru-RU" sz="3200" b="1" dirty="0" err="1">
                <a:solidFill>
                  <a:srgbClr val="FF0000"/>
                </a:solidFill>
              </a:rPr>
              <a:t>Четаев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  <p:sp>
        <p:nvSpPr>
          <p:cNvPr id="6" name="12-конечная звезда 5"/>
          <p:cNvSpPr/>
          <p:nvPr/>
        </p:nvSpPr>
        <p:spPr>
          <a:xfrm>
            <a:off x="323528" y="2852936"/>
            <a:ext cx="3995936" cy="1700218"/>
          </a:xfrm>
          <a:prstGeom prst="star12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М. В. Келдыш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591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405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Выбери правильный ответ: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815964" y="6500834"/>
            <a:ext cx="328036" cy="35716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 descr="http://teorver.ru/wp-content/uploads/2008/05/kolmogorov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5576" y="908720"/>
            <a:ext cx="3816424" cy="490535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99992" y="2708920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А.Н. Колмогоров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285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X551M</dc:creator>
  <cp:lastModifiedBy>X551M</cp:lastModifiedBy>
  <cp:revision>12</cp:revision>
  <dcterms:created xsi:type="dcterms:W3CDTF">2015-04-25T18:01:48Z</dcterms:created>
  <dcterms:modified xsi:type="dcterms:W3CDTF">2016-01-06T21:19:18Z</dcterms:modified>
</cp:coreProperties>
</file>