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4" r:id="rId4"/>
    <p:sldId id="257" r:id="rId5"/>
    <p:sldId id="265" r:id="rId6"/>
    <p:sldId id="258" r:id="rId7"/>
    <p:sldId id="266" r:id="rId8"/>
    <p:sldId id="259" r:id="rId9"/>
    <p:sldId id="267" r:id="rId10"/>
    <p:sldId id="260" r:id="rId11"/>
    <p:sldId id="268" r:id="rId12"/>
    <p:sldId id="261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img-fotki.yandex.ru/get/26/more7007.6/0_15f67_81ec1546_X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vuch.info/component/mtree/vospitanie/vneclass/scenarii/sceninoe/matem_na_slujbe_armii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teorver.ru/wp-content/uploads/2008/05/kolmogorov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Ирина\Рабочий стол\все по математике\математика и война\mgwejlsbcd_.jpg"/>
          <p:cNvPicPr>
            <a:picLocks noChangeAspect="1" noChangeArrowheads="1"/>
          </p:cNvPicPr>
          <p:nvPr/>
        </p:nvPicPr>
        <p:blipFill>
          <a:blip r:embed="rId2" cstate="print"/>
          <a:srcRect l="7476" t="5845" b="11197"/>
          <a:stretch>
            <a:fillRect/>
          </a:stretch>
        </p:blipFill>
        <p:spPr bwMode="auto">
          <a:xfrm>
            <a:off x="0" y="953344"/>
            <a:ext cx="9144000" cy="5904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"/>
          </a:effectLst>
        </p:spPr>
      </p:pic>
      <p:sp>
        <p:nvSpPr>
          <p:cNvPr id="3" name="TextBox 2"/>
          <p:cNvSpPr txBox="1"/>
          <p:nvPr/>
        </p:nvSpPr>
        <p:spPr>
          <a:xfrm>
            <a:off x="179512" y="188640"/>
            <a:ext cx="20744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викторина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468313" y="188913"/>
            <a:ext cx="78581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latin typeface="Calibri" pitchFamily="34" charset="0"/>
              </a:rPr>
              <a:t>Академик, автор трудов по теории непотопляемости  и качки корабля.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12-конечная звезда 2"/>
          <p:cNvSpPr/>
          <p:nvPr/>
        </p:nvSpPr>
        <p:spPr>
          <a:xfrm>
            <a:off x="323528" y="4725144"/>
            <a:ext cx="3888432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 Н. Крылов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2-конечная звезда 3"/>
          <p:cNvSpPr/>
          <p:nvPr/>
        </p:nvSpPr>
        <p:spPr>
          <a:xfrm>
            <a:off x="4427984" y="3140968"/>
            <a:ext cx="4716016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М. В. Келдыш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12-конечная звезда 4"/>
          <p:cNvSpPr/>
          <p:nvPr/>
        </p:nvSpPr>
        <p:spPr>
          <a:xfrm>
            <a:off x="4860032" y="4941168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Н.Г. </a:t>
            </a:r>
            <a:r>
              <a:rPr lang="ru-RU" sz="3200" b="1" dirty="0" err="1">
                <a:solidFill>
                  <a:srgbClr val="FF0000"/>
                </a:solidFill>
              </a:rPr>
              <a:t>Четаев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endParaRPr lang="ru-RU" sz="3200" dirty="0"/>
          </a:p>
        </p:txBody>
      </p:sp>
      <p:sp>
        <p:nvSpPr>
          <p:cNvPr id="6" name="12-конечная звезда 5"/>
          <p:cNvSpPr/>
          <p:nvPr/>
        </p:nvSpPr>
        <p:spPr>
          <a:xfrm>
            <a:off x="0" y="2852936"/>
            <a:ext cx="4499992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А.Н. Колмогоров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5615" name="TextBox 6"/>
          <p:cNvSpPr txBox="1">
            <a:spLocks noChangeArrowheads="1"/>
          </p:cNvSpPr>
          <p:nvPr/>
        </p:nvSpPr>
        <p:spPr bwMode="auto">
          <a:xfrm>
            <a:off x="642938" y="2214563"/>
            <a:ext cx="4057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Выбери правильный ответ: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815964" y="6500834"/>
            <a:ext cx="328036" cy="357166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4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mtu.ru/korfak/smk/smk_images/history/kryl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3384376" cy="47284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5076056" y="3068960"/>
            <a:ext cx="30546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А. Н. Крылов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07950" y="188913"/>
            <a:ext cx="87122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latin typeface="Calibri" pitchFamily="34" charset="0"/>
              </a:rPr>
              <a:t>Создал математическую теорию флаттера и шимми, которая позволила самолеты от вибраций.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12-конечная звезда 2"/>
          <p:cNvSpPr/>
          <p:nvPr/>
        </p:nvSpPr>
        <p:spPr>
          <a:xfrm>
            <a:off x="4932040" y="3068960"/>
            <a:ext cx="4032448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М. В. Келдыш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2-конечная звезда 3"/>
          <p:cNvSpPr/>
          <p:nvPr/>
        </p:nvSpPr>
        <p:spPr>
          <a:xfrm>
            <a:off x="285720" y="4714884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 Н. Крылов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2-конечная звезда 4"/>
          <p:cNvSpPr/>
          <p:nvPr/>
        </p:nvSpPr>
        <p:spPr>
          <a:xfrm>
            <a:off x="4860032" y="4941168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Н.Г. </a:t>
            </a:r>
            <a:r>
              <a:rPr lang="ru-RU" sz="3200" b="1" dirty="0" err="1">
                <a:solidFill>
                  <a:srgbClr val="FF0000"/>
                </a:solidFill>
              </a:rPr>
              <a:t>Четаев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endParaRPr lang="ru-RU" sz="3200" dirty="0"/>
          </a:p>
        </p:txBody>
      </p:sp>
      <p:sp>
        <p:nvSpPr>
          <p:cNvPr id="6" name="12-конечная звезда 5"/>
          <p:cNvSpPr/>
          <p:nvPr/>
        </p:nvSpPr>
        <p:spPr>
          <a:xfrm>
            <a:off x="0" y="2852936"/>
            <a:ext cx="4644008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А.Н. Колмогоров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9" name="TextBox 6"/>
          <p:cNvSpPr txBox="1">
            <a:spLocks noChangeArrowheads="1"/>
          </p:cNvSpPr>
          <p:nvPr/>
        </p:nvSpPr>
        <p:spPr bwMode="auto">
          <a:xfrm>
            <a:off x="642938" y="2214563"/>
            <a:ext cx="4057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Выбери правильный ответ: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815964" y="6500834"/>
            <a:ext cx="328036" cy="357166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4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2" descr="http://img-fotki.yandex.ru/get/26/more7007.6/0_15f67_81ec1546_XL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5536" y="1124744"/>
            <a:ext cx="5022002" cy="3528392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580112" y="3068960"/>
            <a:ext cx="32792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М. В. Келдыш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556792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dirty="0" smtClean="0"/>
              <a:t>Гнеденко Б.В. Математика и оборона страны, -М.: 1978</a:t>
            </a:r>
            <a:endParaRPr lang="en-US" dirty="0" smtClean="0"/>
          </a:p>
          <a:p>
            <a:pPr marL="342900" indent="-342900">
              <a:spcBef>
                <a:spcPct val="50000"/>
              </a:spcBef>
            </a:pPr>
            <a:r>
              <a:rPr lang="ru-RU" dirty="0" smtClean="0"/>
              <a:t>Левшин Б.В. Советская наука в годы Великой Отечественной Войны -М.: Наука, 1983</a:t>
            </a:r>
            <a:endParaRPr lang="en-US" dirty="0" smtClean="0"/>
          </a:p>
          <a:p>
            <a:pPr marL="342900" indent="-342900">
              <a:spcBef>
                <a:spcPct val="50000"/>
              </a:spcBef>
            </a:pPr>
            <a:r>
              <a:rPr lang="ru-RU" dirty="0" smtClean="0"/>
              <a:t>Общедоступный ресурс </a:t>
            </a:r>
            <a:r>
              <a:rPr lang="ru-RU" dirty="0" err="1" smtClean="0"/>
              <a:t>Яндекс.Картинки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3501008"/>
            <a:ext cx="5598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2"/>
              </a:rPr>
              <a:t>http://www.zavuch.info/component/mtree/vospitanie/vneclass/scenarii/sceninoe/matem_na_slujbe_armii.html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620688"/>
            <a:ext cx="32258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Литература и </a:t>
            </a:r>
            <a:r>
              <a:rPr lang="ru-RU" sz="2400" b="1" dirty="0" smtClean="0"/>
              <a:t>ресурсы:</a:t>
            </a:r>
            <a:endParaRPr lang="ru-RU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785813" y="285750"/>
            <a:ext cx="7858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Участник войны. Его предложения позволили увеличить эффективность стрельбы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12-конечная звезда 2"/>
          <p:cNvSpPr/>
          <p:nvPr/>
        </p:nvSpPr>
        <p:spPr>
          <a:xfrm>
            <a:off x="4214810" y="4714884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А.А. Ляпунов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2-конечная звезда 3"/>
          <p:cNvSpPr/>
          <p:nvPr/>
        </p:nvSpPr>
        <p:spPr>
          <a:xfrm>
            <a:off x="285720" y="4714884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Ю. В. </a:t>
            </a:r>
            <a:r>
              <a:rPr lang="ru-RU" sz="3200" b="1" dirty="0" err="1">
                <a:solidFill>
                  <a:srgbClr val="FF0000"/>
                </a:solidFill>
              </a:rPr>
              <a:t>Линник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2-конечная звезда 4"/>
          <p:cNvSpPr/>
          <p:nvPr/>
        </p:nvSpPr>
        <p:spPr>
          <a:xfrm>
            <a:off x="1115616" y="2996952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М. В. </a:t>
            </a:r>
            <a:r>
              <a:rPr lang="ru-RU" sz="3200" b="1" dirty="0" err="1">
                <a:solidFill>
                  <a:srgbClr val="FF0000"/>
                </a:solidFill>
              </a:rPr>
              <a:t>Бебутов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12-конечная звезда 5"/>
          <p:cNvSpPr/>
          <p:nvPr/>
        </p:nvSpPr>
        <p:spPr>
          <a:xfrm>
            <a:off x="5148064" y="3071810"/>
            <a:ext cx="3995936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Н.Б. Веденисов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9" name="TextBox 6"/>
          <p:cNvSpPr txBox="1">
            <a:spLocks noChangeArrowheads="1"/>
          </p:cNvSpPr>
          <p:nvPr/>
        </p:nvSpPr>
        <p:spPr bwMode="auto">
          <a:xfrm>
            <a:off x="642938" y="2214563"/>
            <a:ext cx="4057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Выбери правильный ответ: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815964" y="6500834"/>
            <a:ext cx="328036" cy="357166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4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 любимым телескопом конструкции Д.Д. Максутова на балконе коттеджа. Алексей Андреевич Ляпунов показывает пятна на Солнце и рассказывает о своих школьных увлечениях астрономией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4464496" cy="367240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76056" y="2996952"/>
            <a:ext cx="31064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А.А. Ляпунов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2-конечная звезда 2"/>
          <p:cNvSpPr/>
          <p:nvPr/>
        </p:nvSpPr>
        <p:spPr>
          <a:xfrm>
            <a:off x="611560" y="2780928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М. В. </a:t>
            </a:r>
            <a:r>
              <a:rPr lang="ru-RU" sz="3200" b="1" dirty="0" err="1">
                <a:solidFill>
                  <a:srgbClr val="FF0000"/>
                </a:solidFill>
              </a:rPr>
              <a:t>Бебутов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2-конечная звезда 3"/>
          <p:cNvSpPr/>
          <p:nvPr/>
        </p:nvSpPr>
        <p:spPr>
          <a:xfrm>
            <a:off x="285720" y="4714884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Ю. В. </a:t>
            </a:r>
            <a:r>
              <a:rPr lang="ru-RU" sz="3200" b="1" dirty="0" err="1">
                <a:solidFill>
                  <a:srgbClr val="FF0000"/>
                </a:solidFill>
              </a:rPr>
              <a:t>Линник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2-конечная звезда 4"/>
          <p:cNvSpPr/>
          <p:nvPr/>
        </p:nvSpPr>
        <p:spPr>
          <a:xfrm>
            <a:off x="4860032" y="4941168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А.А. Ляпунов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12-конечная звезда 5"/>
          <p:cNvSpPr/>
          <p:nvPr/>
        </p:nvSpPr>
        <p:spPr>
          <a:xfrm>
            <a:off x="5148064" y="3071810"/>
            <a:ext cx="3995936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Н.Б. Веденисов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2" name="TextBox 6"/>
          <p:cNvSpPr txBox="1">
            <a:spLocks noChangeArrowheads="1"/>
          </p:cNvSpPr>
          <p:nvPr/>
        </p:nvSpPr>
        <p:spPr bwMode="auto">
          <a:xfrm>
            <a:off x="642938" y="2214563"/>
            <a:ext cx="4057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Выбери правильный ответ: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815964" y="6500834"/>
            <a:ext cx="328036" cy="357166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48" name="Прямоугольник 14"/>
          <p:cNvSpPr>
            <a:spLocks noChangeArrowheads="1"/>
          </p:cNvSpPr>
          <p:nvPr/>
        </p:nvSpPr>
        <p:spPr bwMode="auto">
          <a:xfrm>
            <a:off x="827088" y="188913"/>
            <a:ext cx="72739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latin typeface="Calibri" pitchFamily="34" charset="0"/>
              </a:rPr>
              <a:t>Защитил  диссертацию в июне 1941г. </a:t>
            </a:r>
          </a:p>
          <a:p>
            <a:pPr algn="ctr"/>
            <a:r>
              <a:rPr lang="ru-RU" sz="3200" b="1" dirty="0">
                <a:latin typeface="Calibri" pitchFamily="34" charset="0"/>
              </a:rPr>
              <a:t>Погиб в 1942 году в возрасте 29 лет.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4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332656"/>
            <a:ext cx="85689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М.В.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Бебутов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(1913–1942)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начал свою научную работу еще в студенческие годы. Его научные интересы были связаны с качественной теорией дифференциальных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уравнений.Защищенная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им в июне 1941г. диссертация была отмечена ученым советом как выдающаяся работа. 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13" descr="123456"/>
          <p:cNvPicPr>
            <a:picLocks noChangeAspect="1" noChangeArrowheads="1"/>
          </p:cNvPicPr>
          <p:nvPr/>
        </p:nvPicPr>
        <p:blipFill>
          <a:blip r:embed="rId2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4572000" y="4149080"/>
            <a:ext cx="4355976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468313" y="188913"/>
            <a:ext cx="78581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latin typeface="Calibri" pitchFamily="34" charset="0"/>
              </a:rPr>
              <a:t>Математик – ученый в области теории множеств и топологии. Умер в плену.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12-конечная звезда 2"/>
          <p:cNvSpPr/>
          <p:nvPr/>
        </p:nvSpPr>
        <p:spPr>
          <a:xfrm>
            <a:off x="4499992" y="3068960"/>
            <a:ext cx="4464496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Н.Б. Веденисов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2-конечная звезда 3"/>
          <p:cNvSpPr/>
          <p:nvPr/>
        </p:nvSpPr>
        <p:spPr>
          <a:xfrm>
            <a:off x="285720" y="4714884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Ю. В. </a:t>
            </a:r>
            <a:r>
              <a:rPr lang="ru-RU" sz="3200" b="1" dirty="0" err="1">
                <a:solidFill>
                  <a:srgbClr val="FF0000"/>
                </a:solidFill>
              </a:rPr>
              <a:t>Линник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2-конечная звезда 4"/>
          <p:cNvSpPr/>
          <p:nvPr/>
        </p:nvSpPr>
        <p:spPr>
          <a:xfrm>
            <a:off x="4860032" y="4941168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А.А. Ляпунов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12-конечная звезда 5"/>
          <p:cNvSpPr/>
          <p:nvPr/>
        </p:nvSpPr>
        <p:spPr>
          <a:xfrm>
            <a:off x="323528" y="2852936"/>
            <a:ext cx="3995936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М. В. </a:t>
            </a:r>
            <a:r>
              <a:rPr lang="ru-RU" sz="3200" b="1" dirty="0" err="1">
                <a:solidFill>
                  <a:srgbClr val="FF0000"/>
                </a:solidFill>
              </a:rPr>
              <a:t>Бебутов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7" name="TextBox 6"/>
          <p:cNvSpPr txBox="1">
            <a:spLocks noChangeArrowheads="1"/>
          </p:cNvSpPr>
          <p:nvPr/>
        </p:nvSpPr>
        <p:spPr bwMode="auto">
          <a:xfrm>
            <a:off x="642938" y="2214563"/>
            <a:ext cx="4057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Выбери правильный ответ: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815964" y="6500834"/>
            <a:ext cx="328036" cy="357166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4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412196"/>
            <a:ext cx="8892480" cy="387798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Веденисов, Николай Борисович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(25.7.1905-1941)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оветский математик, участник Великой Отечественной войны (погиб осенью 1941). Род. в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Саранске.  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войной стал доцентом Артиллерийской академии. 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звестны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его труды по </a:t>
            </a:r>
            <a:r>
              <a:rPr kumimoji="0" lang="ru-RU" sz="28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топологии,а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также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"лемма Веденисова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нуль-множествах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непрерывных функций".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468313" y="188913"/>
            <a:ext cx="78581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latin typeface="Calibri" pitchFamily="34" charset="0"/>
              </a:rPr>
              <a:t>Разработал теорию выгоднейшего рассеивания артиллерийских снарядов.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12-конечная звезда 2"/>
          <p:cNvSpPr/>
          <p:nvPr/>
        </p:nvSpPr>
        <p:spPr>
          <a:xfrm>
            <a:off x="4499992" y="3068960"/>
            <a:ext cx="4464496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А.Н. Колмогоров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2-конечная звезда 3"/>
          <p:cNvSpPr/>
          <p:nvPr/>
        </p:nvSpPr>
        <p:spPr>
          <a:xfrm>
            <a:off x="285720" y="4714884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А. Н. Крылов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2-конечная звезда 4"/>
          <p:cNvSpPr/>
          <p:nvPr/>
        </p:nvSpPr>
        <p:spPr>
          <a:xfrm>
            <a:off x="4860032" y="4941168"/>
            <a:ext cx="3571900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Н.Г. </a:t>
            </a:r>
            <a:r>
              <a:rPr lang="ru-RU" sz="3200" b="1" dirty="0" err="1">
                <a:solidFill>
                  <a:srgbClr val="FF0000"/>
                </a:solidFill>
              </a:rPr>
              <a:t>Четаев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endParaRPr lang="ru-RU" sz="3200" dirty="0"/>
          </a:p>
        </p:txBody>
      </p:sp>
      <p:sp>
        <p:nvSpPr>
          <p:cNvPr id="6" name="12-конечная звезда 5"/>
          <p:cNvSpPr/>
          <p:nvPr/>
        </p:nvSpPr>
        <p:spPr>
          <a:xfrm>
            <a:off x="323528" y="2852936"/>
            <a:ext cx="3995936" cy="1700218"/>
          </a:xfrm>
          <a:prstGeom prst="star12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М. В. Келдыш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4591" name="TextBox 6"/>
          <p:cNvSpPr txBox="1">
            <a:spLocks noChangeArrowheads="1"/>
          </p:cNvSpPr>
          <p:nvPr/>
        </p:nvSpPr>
        <p:spPr bwMode="auto">
          <a:xfrm>
            <a:off x="642938" y="2214563"/>
            <a:ext cx="4057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Выбери правильный ответ: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815964" y="6500834"/>
            <a:ext cx="328036" cy="357166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4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 descr="http://teorver.ru/wp-content/uploads/2008/05/kolmogorov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55576" y="908720"/>
            <a:ext cx="3816424" cy="4905353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499992" y="2708920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А.Н. Колмогоров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95</TotalTime>
  <Words>285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X551M</dc:creator>
  <cp:lastModifiedBy>X551M</cp:lastModifiedBy>
  <cp:revision>12</cp:revision>
  <dcterms:created xsi:type="dcterms:W3CDTF">2015-04-25T18:01:48Z</dcterms:created>
  <dcterms:modified xsi:type="dcterms:W3CDTF">2016-01-06T21:19:18Z</dcterms:modified>
</cp:coreProperties>
</file>