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6" r:id="rId3"/>
    <p:sldId id="267" r:id="rId4"/>
    <p:sldId id="279" r:id="rId5"/>
    <p:sldId id="265" r:id="rId6"/>
    <p:sldId id="259" r:id="rId7"/>
    <p:sldId id="269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94660"/>
  </p:normalViewPr>
  <p:slideViewPr>
    <p:cSldViewPr>
      <p:cViewPr>
        <p:scale>
          <a:sx n="71" d="100"/>
          <a:sy n="71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F26DA7-F5C9-4494-96C1-7282D692EB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31F5A2-C188-48FB-B847-09278E20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Users\User\Desktop\0d0d702fc308da8ac346695f1749dac5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5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kg6obwhljm7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8316416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Международный женский день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563888" y="249289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652120" y="249289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354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660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38" b="542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User\Desktop\1413841736_sun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59432"/>
            <a:ext cx="40862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3f040cd39f539648cee11f18d69de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040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187624" y="40466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915816" y="476672"/>
            <a:ext cx="72008" cy="2160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96136" y="476672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059832" y="1124744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87626" y="404664"/>
            <a:ext cx="7200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843808" y="1988840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932040" y="1988840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236296" y="184482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835696" y="2708920"/>
            <a:ext cx="36004" cy="1350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732240" y="2708920"/>
            <a:ext cx="72008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388424" y="2708920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879812" y="3356992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768244" y="2762926"/>
            <a:ext cx="36004" cy="162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223629" y="3356992"/>
            <a:ext cx="36003" cy="162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516216" y="3356992"/>
            <a:ext cx="5400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7596336" y="1988840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1547664" y="4149080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6570222" y="4149080"/>
            <a:ext cx="81009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4644008" y="494116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768244" y="4941168"/>
            <a:ext cx="3600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1835696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768244" y="5661248"/>
            <a:ext cx="3600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8460432" y="5589240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3"/>
            <a:ext cx="8136904" cy="597666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Если речка голубая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пробудилась ото сна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бежит в полях сверкая,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Значит, к нам пришла весна.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Если солнце разрумянит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Наши щёки докрасна,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Нам ещё приятней станет,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Значит, к нам пришла весна.</a:t>
            </a:r>
            <a:endParaRPr lang="ru-RU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2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38" b="542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User\Desktop\1413841736_sun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59432"/>
            <a:ext cx="40862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3f040cd39f539648cee11f18d69de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1729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496943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Как называется первый весенний праздник?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Кого мы поздравляем в этот       день?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3. Что мы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сделали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4. </a:t>
            </a:r>
            <a:r>
              <a:rPr lang="ru-RU" sz="3600" b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3600" b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 подарите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маме?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06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 наступлением весны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0_67576_de6f8ce6_X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44018"/>
            <a:ext cx="8964488" cy="666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3276364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6849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817</TotalTime>
  <Words>75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Слайд 1</vt:lpstr>
      <vt:lpstr>Международный женский день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Отшумела злая вьюга, стала ночь короче дня. Тёплый ветер дует с юга. Капли падают звеня. Солнце, землю согревая, гонит с нашей речки лёд, тает баба снеговая и ручьями слёзы льёт!</dc:title>
  <dc:creator>User</dc:creator>
  <cp:lastModifiedBy>Lenovo</cp:lastModifiedBy>
  <cp:revision>69</cp:revision>
  <dcterms:created xsi:type="dcterms:W3CDTF">2015-02-13T07:13:36Z</dcterms:created>
  <dcterms:modified xsi:type="dcterms:W3CDTF">2015-02-26T17:42:19Z</dcterms:modified>
</cp:coreProperties>
</file>