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77" r:id="rId4"/>
    <p:sldId id="261" r:id="rId5"/>
    <p:sldId id="262" r:id="rId6"/>
    <p:sldId id="257" r:id="rId7"/>
    <p:sldId id="263" r:id="rId8"/>
    <p:sldId id="265" r:id="rId9"/>
    <p:sldId id="267" r:id="rId10"/>
    <p:sldId id="275" r:id="rId11"/>
    <p:sldId id="268" r:id="rId12"/>
    <p:sldId id="270" r:id="rId13"/>
    <p:sldId id="271" r:id="rId14"/>
    <p:sldId id="272" r:id="rId15"/>
    <p:sldId id="273" r:id="rId16"/>
    <p:sldId id="274" r:id="rId17"/>
    <p:sldId id="264" r:id="rId18"/>
    <p:sldId id="276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Урок </a:t>
            </a:r>
            <a:r>
              <a:rPr lang="ru-RU" sz="36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русского языка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 4 классе</a:t>
            </a:r>
            <a:r>
              <a:rPr lang="ru-RU" sz="36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6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071942"/>
            <a:ext cx="4429156" cy="221457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МБОУ «СОШ №  78»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Семёнова Л. 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astel_russkoe_p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0225"/>
            <a:ext cx="8424936" cy="55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4134454_1199867216_shishkin_work_200712041335052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oroga_vo_rzh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анов Эдуард. Русское пол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8280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983480"/>
            <a:ext cx="4032448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82766636_z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5"/>
            <a:ext cx="5616624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onstantin_Iakovlev_Kryzhitskii_KRK0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82809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3334807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Проверь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Гасн</a:t>
            </a:r>
            <a:r>
              <a:rPr lang="ru-RU" sz="3200" b="1" dirty="0" smtClean="0">
                <a:solidFill>
                  <a:srgbClr val="FF0000"/>
                </a:solidFill>
              </a:rPr>
              <a:t>ет</a:t>
            </a:r>
            <a:r>
              <a:rPr lang="ru-RU" sz="3200" b="1" dirty="0" smtClean="0"/>
              <a:t> вечер, даль сине</a:t>
            </a:r>
            <a:r>
              <a:rPr lang="ru-RU" sz="3200" b="1" dirty="0" smtClean="0">
                <a:solidFill>
                  <a:srgbClr val="FF0000"/>
                </a:solidFill>
              </a:rPr>
              <a:t>ет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Солнышко сади</a:t>
            </a:r>
            <a:r>
              <a:rPr lang="ru-RU" sz="3200" b="1" dirty="0" smtClean="0">
                <a:solidFill>
                  <a:srgbClr val="FF0000"/>
                </a:solidFill>
              </a:rPr>
              <a:t>тся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Степь да степь кругом – и всюду</a:t>
            </a:r>
          </a:p>
          <a:p>
            <a:r>
              <a:rPr lang="ru-RU" sz="3200" b="1" dirty="0" smtClean="0"/>
              <a:t>Нива колоси</a:t>
            </a:r>
            <a:r>
              <a:rPr lang="ru-RU" sz="3200" b="1" dirty="0" smtClean="0">
                <a:solidFill>
                  <a:srgbClr val="FF0000"/>
                </a:solidFill>
              </a:rPr>
              <a:t>тся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Пахн</a:t>
            </a:r>
            <a:r>
              <a:rPr lang="ru-RU" sz="3200" b="1" dirty="0" smtClean="0">
                <a:solidFill>
                  <a:srgbClr val="FF0000"/>
                </a:solidFill>
              </a:rPr>
              <a:t>ет</a:t>
            </a:r>
            <a:r>
              <a:rPr lang="ru-RU" sz="3200" b="1" dirty="0" smtClean="0"/>
              <a:t> мёдом, зацвета</a:t>
            </a:r>
            <a:r>
              <a:rPr lang="ru-RU" sz="3200" b="1" dirty="0" smtClean="0">
                <a:solidFill>
                  <a:srgbClr val="FF0000"/>
                </a:solidFill>
              </a:rPr>
              <a:t>ет</a:t>
            </a:r>
          </a:p>
          <a:p>
            <a:r>
              <a:rPr lang="ru-RU" sz="3200" b="1" dirty="0" smtClean="0"/>
              <a:t>Белая гречиха.</a:t>
            </a:r>
          </a:p>
          <a:p>
            <a:r>
              <a:rPr lang="ru-RU" sz="3200" b="1" dirty="0" smtClean="0"/>
              <a:t>Звон к вечерне из деревни</a:t>
            </a:r>
          </a:p>
          <a:p>
            <a:r>
              <a:rPr lang="ru-RU" sz="3200" b="1" dirty="0" smtClean="0"/>
              <a:t>Долета</a:t>
            </a:r>
            <a:r>
              <a:rPr lang="ru-RU" sz="3200" b="1" dirty="0" smtClean="0">
                <a:solidFill>
                  <a:srgbClr val="FF0000"/>
                </a:solidFill>
              </a:rPr>
              <a:t>ет</a:t>
            </a:r>
            <a:r>
              <a:rPr lang="ru-RU" sz="3200" b="1" dirty="0" smtClean="0"/>
              <a:t> тихо.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К данным устойчивым сочетаниям припиши близкий по смыслу глагол, определи спряжение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76872"/>
            <a:ext cx="8183880" cy="36724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Точит лясы - …</a:t>
            </a:r>
          </a:p>
          <a:p>
            <a:r>
              <a:rPr lang="ru-RU" sz="3200" b="1" dirty="0" smtClean="0"/>
              <a:t>Водит за нос - …</a:t>
            </a:r>
          </a:p>
          <a:p>
            <a:r>
              <a:rPr lang="ru-RU" sz="3200" b="1" dirty="0" smtClean="0"/>
              <a:t>Гладит по головке - …</a:t>
            </a:r>
          </a:p>
          <a:p>
            <a:r>
              <a:rPr lang="ru-RU" sz="3200" b="1" dirty="0" smtClean="0"/>
              <a:t>Мозолит глаза - …</a:t>
            </a:r>
          </a:p>
          <a:p>
            <a:r>
              <a:rPr lang="ru-RU" sz="3200" b="1" dirty="0" smtClean="0"/>
              <a:t>Ломает голову - …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736"/>
            <a:ext cx="8183880" cy="178595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Болта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ет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обманыва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ет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хвал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ит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надоеда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ет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дума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ет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Проверь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Игра на выбывание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38884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встала</a:t>
            </a:r>
          </a:p>
          <a:p>
            <a:r>
              <a:rPr lang="ru-RU" sz="3600" b="1" dirty="0" smtClean="0"/>
              <a:t>укрывает</a:t>
            </a:r>
          </a:p>
          <a:p>
            <a:r>
              <a:rPr lang="ru-RU" sz="3600" b="1" dirty="0" smtClean="0"/>
              <a:t>идёт</a:t>
            </a:r>
          </a:p>
          <a:p>
            <a:r>
              <a:rPr lang="ru-RU" sz="3600" b="1" dirty="0" smtClean="0"/>
              <a:t>умывается</a:t>
            </a:r>
          </a:p>
          <a:p>
            <a:r>
              <a:rPr lang="ru-RU" sz="3600" b="1" dirty="0" smtClean="0"/>
              <a:t>почистили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</a:rPr>
              <a:t>Морфологический разбор глагола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960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Укрывает – (что делает?) </a:t>
            </a:r>
          </a:p>
          <a:p>
            <a:r>
              <a:rPr lang="ru-RU" sz="3200" b="1" dirty="0" smtClean="0"/>
              <a:t>глаг., </a:t>
            </a:r>
            <a:r>
              <a:rPr lang="ru-RU" sz="3200" b="1" dirty="0" err="1" smtClean="0"/>
              <a:t>нач</a:t>
            </a:r>
            <a:r>
              <a:rPr lang="ru-RU" sz="3200" b="1" dirty="0" smtClean="0"/>
              <a:t>. ф. – укрывать, несов. в</a:t>
            </a:r>
            <a:r>
              <a:rPr lang="ru-RU" sz="3200" b="1" dirty="0" smtClean="0"/>
              <a:t>.,</a:t>
            </a:r>
          </a:p>
          <a:p>
            <a:r>
              <a:rPr lang="ru-RU" sz="3200" b="1" dirty="0" smtClean="0"/>
              <a:t> 1 </a:t>
            </a:r>
            <a:r>
              <a:rPr lang="ru-RU" sz="3200" b="1" dirty="0" err="1" smtClean="0"/>
              <a:t>спр</a:t>
            </a:r>
            <a:r>
              <a:rPr lang="ru-RU" sz="3200" b="1" dirty="0" smtClean="0"/>
              <a:t>., наст</a:t>
            </a:r>
            <a:r>
              <a:rPr lang="ru-RU" sz="3200" b="1" dirty="0" smtClean="0"/>
              <a:t>. </a:t>
            </a:r>
            <a:r>
              <a:rPr lang="ru-RU" sz="3200" b="1" smtClean="0"/>
              <a:t>в.,  </a:t>
            </a:r>
            <a:r>
              <a:rPr lang="ru-RU" sz="3200" b="1" dirty="0" smtClean="0"/>
              <a:t>3 л.,  </a:t>
            </a:r>
            <a:r>
              <a:rPr lang="ru-RU" sz="3200" b="1" dirty="0" smtClean="0"/>
              <a:t>ед. ч..</a:t>
            </a:r>
          </a:p>
          <a:p>
            <a:r>
              <a:rPr lang="ru-RU" sz="3200" b="1" dirty="0" smtClean="0"/>
              <a:t>в </a:t>
            </a:r>
            <a:r>
              <a:rPr lang="ru-RU" sz="3200" b="1" dirty="0" err="1" smtClean="0"/>
              <a:t>предлож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явл</a:t>
            </a:r>
            <a:r>
              <a:rPr lang="ru-RU" sz="3200" b="1" dirty="0" smtClean="0"/>
              <a:t>. сказуемым 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Рассказываем по плану о правописании глаголов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060848"/>
            <a:ext cx="8183880" cy="37444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1, 2 спряжение глаголов</a:t>
            </a:r>
          </a:p>
          <a:p>
            <a:r>
              <a:rPr lang="ru-RU" sz="3200" b="1" dirty="0" smtClean="0"/>
              <a:t>Глаголы-исключения</a:t>
            </a:r>
          </a:p>
          <a:p>
            <a:r>
              <a:rPr lang="ru-RU" sz="3200" b="1" dirty="0" smtClean="0"/>
              <a:t>Глаголы 2 л. ед. числа</a:t>
            </a:r>
          </a:p>
          <a:p>
            <a:r>
              <a:rPr lang="ru-RU" sz="3200" b="1" dirty="0" smtClean="0"/>
              <a:t>Правописание </a:t>
            </a:r>
            <a:r>
              <a:rPr lang="ru-RU" sz="3200" b="1" i="1" u="sng" dirty="0" err="1" smtClean="0"/>
              <a:t>тся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i="1" u="sng" dirty="0" err="1" smtClean="0"/>
              <a:t>ться</a:t>
            </a:r>
            <a:r>
              <a:rPr lang="ru-RU" sz="3200" b="1" i="1" u="sng" dirty="0" smtClean="0"/>
              <a:t> </a:t>
            </a:r>
            <a:r>
              <a:rPr lang="ru-RU" sz="3200" b="1" dirty="0" smtClean="0"/>
              <a:t>в глаголах</a:t>
            </a:r>
            <a:endParaRPr lang="ru-RU" sz="3200" b="1" i="1" u="sng" dirty="0" smtClean="0"/>
          </a:p>
          <a:p>
            <a:r>
              <a:rPr lang="ru-RU" sz="3200" b="1" dirty="0" smtClean="0"/>
              <a:t>Частица </a:t>
            </a:r>
            <a:r>
              <a:rPr lang="ru-RU" sz="3200" b="1" i="1" u="sng" dirty="0" smtClean="0"/>
              <a:t>не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с глаголами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2961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Поставь данные глаголы в форме 2 лица ед. числа наст. времени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76872"/>
            <a:ext cx="8183880" cy="338437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Видеть, значить, стелить, строить, таять, брить, надеяться, ездить, гнать, держать, думать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60848"/>
            <a:ext cx="8183880" cy="336841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стел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ешь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          вид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та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                знач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бре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             стро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наде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ся       езд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дума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ешь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          гон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                            держ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ишь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42464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/>
              <a:t>                    </a:t>
            </a:r>
            <a:r>
              <a:rPr lang="ru-RU" sz="14400" b="1" dirty="0" smtClean="0">
                <a:solidFill>
                  <a:srgbClr val="002060"/>
                </a:solidFill>
              </a:rPr>
              <a:t>Проверь </a:t>
            </a:r>
          </a:p>
          <a:p>
            <a:r>
              <a:rPr lang="ru-RU" sz="14400" b="1" dirty="0" smtClean="0">
                <a:solidFill>
                  <a:srgbClr val="002060"/>
                </a:solidFill>
              </a:rPr>
              <a:t>                        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2060"/>
                </a:solidFill>
              </a:rPr>
              <a:t>  1 </a:t>
            </a:r>
            <a:r>
              <a:rPr lang="ru-RU" sz="14400" b="1" dirty="0" err="1" smtClean="0">
                <a:solidFill>
                  <a:srgbClr val="002060"/>
                </a:solidFill>
              </a:rPr>
              <a:t>спр</a:t>
            </a:r>
            <a:r>
              <a:rPr lang="ru-RU" sz="14400" b="1" dirty="0" smtClean="0">
                <a:solidFill>
                  <a:srgbClr val="002060"/>
                </a:solidFill>
              </a:rPr>
              <a:t>.                       2 </a:t>
            </a:r>
            <a:r>
              <a:rPr lang="ru-RU" sz="14400" b="1" dirty="0" err="1" smtClean="0">
                <a:solidFill>
                  <a:srgbClr val="002060"/>
                </a:solidFill>
              </a:rPr>
              <a:t>спр</a:t>
            </a:r>
            <a:r>
              <a:rPr lang="ru-RU" sz="14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/>
              <a:t>                                                                         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Исправь ошибки: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96752"/>
            <a:ext cx="8183880" cy="468052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Гаснит</a:t>
            </a:r>
            <a:r>
              <a:rPr lang="ru-RU" sz="3200" b="1" dirty="0" smtClean="0"/>
              <a:t> вечер, даль </a:t>
            </a:r>
            <a:r>
              <a:rPr lang="ru-RU" sz="3200" b="1" dirty="0" err="1" smtClean="0"/>
              <a:t>синеит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Солнышко </a:t>
            </a:r>
            <a:r>
              <a:rPr lang="ru-RU" sz="3200" b="1" dirty="0" err="1" smtClean="0"/>
              <a:t>садица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Степь да степь кругом – и всюду</a:t>
            </a:r>
          </a:p>
          <a:p>
            <a:r>
              <a:rPr lang="ru-RU" sz="3200" b="1" dirty="0" smtClean="0"/>
              <a:t>Нива </a:t>
            </a:r>
            <a:r>
              <a:rPr lang="ru-RU" sz="3200" b="1" dirty="0" err="1" smtClean="0"/>
              <a:t>колосица</a:t>
            </a:r>
            <a:r>
              <a:rPr lang="ru-RU" sz="3200" b="1" dirty="0" smtClean="0"/>
              <a:t>.</a:t>
            </a:r>
          </a:p>
          <a:p>
            <a:r>
              <a:rPr lang="ru-RU" sz="3200" b="1" dirty="0" err="1" smtClean="0"/>
              <a:t>Пахнит</a:t>
            </a:r>
            <a:r>
              <a:rPr lang="ru-RU" sz="3200" b="1" dirty="0" smtClean="0"/>
              <a:t> мёдом, </a:t>
            </a:r>
            <a:r>
              <a:rPr lang="ru-RU" sz="3200" b="1" dirty="0" err="1" smtClean="0"/>
              <a:t>зацветаит</a:t>
            </a:r>
            <a:endParaRPr lang="ru-RU" sz="3200" b="1" dirty="0" smtClean="0"/>
          </a:p>
          <a:p>
            <a:r>
              <a:rPr lang="ru-RU" sz="3200" b="1" dirty="0" smtClean="0"/>
              <a:t>Белая гречиха.</a:t>
            </a:r>
          </a:p>
          <a:p>
            <a:r>
              <a:rPr lang="ru-RU" sz="3200" b="1" dirty="0" smtClean="0"/>
              <a:t>Звон к вечерне из деревни</a:t>
            </a:r>
          </a:p>
          <a:p>
            <a:r>
              <a:rPr lang="ru-RU" sz="3200" b="1" dirty="0" err="1" smtClean="0"/>
              <a:t>Долетаит</a:t>
            </a:r>
            <a:r>
              <a:rPr lang="ru-RU" sz="3200" b="1" dirty="0" smtClean="0"/>
              <a:t>  тихо.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Словарная  работа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0324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Гаснет – темнеет, догорает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Нива – засеянное поле, пашня</a:t>
            </a:r>
            <a:endParaRPr lang="ru-R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871880-914269-71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274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Урок  русского языка  в 4 классе </vt:lpstr>
      <vt:lpstr>Игра на выбывание</vt:lpstr>
      <vt:lpstr>Морфологический разбор глагола</vt:lpstr>
      <vt:lpstr>Рассказываем по плану о правописании глаголов:</vt:lpstr>
      <vt:lpstr>Поставь данные глаголы в форме 2 лица ед. числа наст. времени</vt:lpstr>
      <vt:lpstr>стелешь            видишь таешь                 значишь бреешь              строишь надеешься       ездишь думаешь           гонишь                              держишь</vt:lpstr>
      <vt:lpstr>Исправь ошибки:</vt:lpstr>
      <vt:lpstr>Словарная  работа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Проверь</vt:lpstr>
      <vt:lpstr>К данным устойчивым сочетаниям припиши близкий по смыслу глагол, определи спряжение</vt:lpstr>
      <vt:lpstr>Болтает, обманывает, хвалит, надоедает, думает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 в 4 классе </dc:title>
  <dc:creator>Лидия Ивановна</dc:creator>
  <cp:lastModifiedBy>Лидия Ивановна</cp:lastModifiedBy>
  <cp:revision>44</cp:revision>
  <dcterms:created xsi:type="dcterms:W3CDTF">2013-11-18T17:20:16Z</dcterms:created>
  <dcterms:modified xsi:type="dcterms:W3CDTF">2014-12-05T14:19:18Z</dcterms:modified>
</cp:coreProperties>
</file>