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1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4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38A2D2A4-E09D-495C-8D03-66BF4869B1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F271DA-1055-4E7D-A545-074AFB75F1C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2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DC3EA13-2E82-4784-826A-AF5FBCEEE14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44C796-BF45-43BD-BCCE-BC39635F229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12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6E62AB-B643-4BA6-9863-48DD3366C92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3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3D8D3BE-E73B-4B44-AA62-9EFD5469CDF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2EA6944-D428-4596-90EC-C671E96B34D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5CC0C4-AAB6-4421-ADA3-D304697ADD2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E5B5D1B-0FAD-4855-B03A-7546AD6966B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A0A2FBE-BC77-42D0-8975-C8AC7327614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731D19D-1E8D-4F3A-95BF-263B75849083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91" y="849297"/>
            <a:ext cx="8915053" cy="369584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18" spc="-132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15" y="4627968"/>
            <a:ext cx="7630088" cy="1814322"/>
          </a:xfrm>
        </p:spPr>
        <p:txBody>
          <a:bodyPr/>
          <a:lstStyle>
            <a:lvl1pPr marL="0" indent="0" algn="l">
              <a:buNone/>
              <a:defRPr sz="3086">
                <a:solidFill>
                  <a:schemeClr val="bg1"/>
                </a:solidFill>
                <a:latin typeface="+mj-lt"/>
              </a:defRPr>
            </a:lvl1pPr>
            <a:lvl2pPr marL="503972" indent="0" algn="ctr">
              <a:buNone/>
              <a:defRPr sz="308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2FB71E-C409-4CCA-8626-9A0E733A4D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E4FB-AB80-485F-8875-1E310EF4F2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699" y="766467"/>
            <a:ext cx="2173635" cy="52917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916" y="787468"/>
            <a:ext cx="6394896" cy="595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85400-8063-4CDF-9E65-F4A87CBEE5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4478EDD6-3995-4E4B-B545-D267F0F7C4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957C6-2E6B-47F3-A1DE-7AD85F08E3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1" y="845937"/>
            <a:ext cx="8913793" cy="3699201"/>
          </a:xfrm>
        </p:spPr>
        <p:txBody>
          <a:bodyPr anchor="b"/>
          <a:lstStyle>
            <a:lvl1pPr>
              <a:lnSpc>
                <a:spcPct val="80000"/>
              </a:lnSpc>
              <a:defRPr sz="8818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14" y="4615695"/>
            <a:ext cx="7628513" cy="1814322"/>
          </a:xfrm>
        </p:spPr>
        <p:txBody>
          <a:bodyPr anchor="t"/>
          <a:lstStyle>
            <a:lvl1pPr marL="0" indent="0">
              <a:buNone/>
              <a:defRPr sz="3086">
                <a:solidFill>
                  <a:schemeClr val="tx1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37A35-A0B2-4B5E-8ED1-310CA6DAA7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475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076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F4663-E3A1-40D2-BA4B-423187BCB4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475" y="2239903"/>
            <a:ext cx="4196060" cy="79741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5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75" y="3016099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526" y="2237664"/>
            <a:ext cx="4196060" cy="79628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05" b="0" cap="all" baseline="0"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526" y="3013791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4C56-4665-4FE0-8C59-D040BD36C7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1F00-29FB-4AA3-816D-EA05FCA3F4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99753-96BD-40B9-8BC4-82C9450885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6300788" y="0"/>
            <a:ext cx="3779837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0718" y="597765"/>
            <a:ext cx="2797373" cy="211670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68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39" y="839964"/>
            <a:ext cx="5040313" cy="5039783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72" y="2768809"/>
            <a:ext cx="2809974" cy="3446924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53">
                <a:solidFill>
                  <a:srgbClr val="404040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422814-BE80-41BA-B962-FB707D4DC5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93" y="5973079"/>
            <a:ext cx="8913793" cy="676031"/>
          </a:xfrm>
        </p:spPr>
        <p:txBody>
          <a:bodyPr anchor="b"/>
          <a:lstStyle>
            <a:lvl1pPr>
              <a:lnSpc>
                <a:spcPct val="85000"/>
              </a:lnSpc>
              <a:defRPr sz="3086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080625" cy="5876387"/>
          </a:xfrm>
          <a:blipFill>
            <a:blip r:embed="rId3" cstate="email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82"/>
              </a:spcBef>
              <a:buNone/>
              <a:defRPr sz="3527">
                <a:solidFill>
                  <a:srgbClr val="4D4D4D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475" y="6514388"/>
            <a:ext cx="7631033" cy="587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323"/>
              </a:spcBef>
              <a:buNone/>
              <a:defRPr sz="1543">
                <a:solidFill>
                  <a:srgbClr val="262626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6E873-A0FA-4EEF-BFDB-5DF2BE33F5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BFC"/>
            </a:gs>
            <a:gs pos="74001">
              <a:srgbClr val="B0DDE6"/>
            </a:gs>
            <a:gs pos="83000">
              <a:srgbClr val="B0DDE6"/>
            </a:gs>
            <a:gs pos="100000">
              <a:srgbClr val="CBE8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925" y="550863"/>
            <a:ext cx="8907463" cy="1827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97100"/>
            <a:ext cx="8891588" cy="415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738" y="7069138"/>
            <a:ext cx="3402012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47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738" y="7224713"/>
            <a:ext cx="415925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47" cap="all" baseline="0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0425" y="6426200"/>
            <a:ext cx="2419350" cy="15398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900">
                <a:solidFill>
                  <a:srgbClr val="50B4C8"/>
                </a:solidFill>
              </a:defRPr>
            </a:lvl1pPr>
          </a:lstStyle>
          <a:p>
            <a:fld id="{E258AE24-DC6C-46C5-8D36-F196AA6D37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7" r:id="rId8"/>
    <p:sldLayoutId id="2147483938" r:id="rId9"/>
    <p:sldLayoutId id="2147483934" r:id="rId10"/>
    <p:sldLayoutId id="2147483935" r:id="rId11"/>
    <p:sldLayoutId id="2147483939" r:id="rId12"/>
  </p:sldLayoutIdLst>
  <p:txStyles>
    <p:titleStyle>
      <a:lvl1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 kern="1200" spc="-132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2pPr>
      <a:lvl3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3pPr>
      <a:lvl4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4pPr>
      <a:lvl5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accent1"/>
          </a:solidFill>
          <a:latin typeface="Calibri Light" pitchFamily="34" charset="0"/>
        </a:defRPr>
      </a:lvl9pPr>
    </p:titleStyle>
    <p:bodyStyle>
      <a:lvl1pPr marL="100013" indent="-100013" algn="l" defTabSz="1006475" rtl="0" fontAlgn="base">
        <a:lnSpc>
          <a:spcPct val="85000"/>
        </a:lnSpc>
        <a:spcBef>
          <a:spcPts val="1438"/>
        </a:spcBef>
        <a:spcAft>
          <a:spcPct val="0"/>
        </a:spcAft>
        <a:buFont typeface="Arial" charset="0"/>
        <a:buChar char=" "/>
        <a:defRPr sz="2600" kern="1200">
          <a:solidFill>
            <a:srgbClr val="262626"/>
          </a:solidFill>
          <a:latin typeface="+mn-lt"/>
          <a:ea typeface="+mn-ea"/>
          <a:cs typeface="+mn-cs"/>
        </a:defRPr>
      </a:lvl1pPr>
      <a:lvl2pPr marL="301625" indent="-377825" algn="l" defTabSz="1006475" rtl="0" fontAlgn="base">
        <a:lnSpc>
          <a:spcPct val="85000"/>
        </a:lnSpc>
        <a:spcBef>
          <a:spcPts val="663"/>
        </a:spcBef>
        <a:spcAft>
          <a:spcPct val="0"/>
        </a:spcAft>
        <a:buFont typeface="Arial" charset="0"/>
        <a:buChar char=" "/>
        <a:defRPr sz="2600" kern="1200">
          <a:solidFill>
            <a:srgbClr val="262626"/>
          </a:solidFill>
          <a:latin typeface="+mn-lt"/>
          <a:ea typeface="+mn-ea"/>
          <a:cs typeface="+mn-cs"/>
        </a:defRPr>
      </a:lvl2pPr>
      <a:lvl3pPr marL="603250" indent="-603250" algn="l" defTabSz="1006475" rtl="0" fontAlgn="base">
        <a:lnSpc>
          <a:spcPct val="85000"/>
        </a:lnSpc>
        <a:spcBef>
          <a:spcPts val="663"/>
        </a:spcBef>
        <a:spcAft>
          <a:spcPct val="0"/>
        </a:spcAft>
        <a:buFont typeface="Arial" charset="0"/>
        <a:buChar char=" "/>
        <a:defRPr sz="22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906463" indent="-906463" algn="l" defTabSz="1006475" rtl="0" fontAlgn="base">
        <a:lnSpc>
          <a:spcPct val="85000"/>
        </a:lnSpc>
        <a:spcBef>
          <a:spcPts val="663"/>
        </a:spcBef>
        <a:spcAft>
          <a:spcPct val="0"/>
        </a:spcAft>
        <a:buFont typeface="Arial" charset="0"/>
        <a:buChar char=" "/>
        <a:defRPr sz="1900" kern="1200">
          <a:solidFill>
            <a:srgbClr val="262626"/>
          </a:solidFill>
          <a:latin typeface="+mn-lt"/>
          <a:ea typeface="+mn-ea"/>
          <a:cs typeface="+mn-cs"/>
        </a:defRPr>
      </a:lvl4pPr>
      <a:lvl5pPr marL="1208088" indent="-1208088" algn="l" defTabSz="1006475" rtl="0" fontAlgn="base">
        <a:lnSpc>
          <a:spcPct val="85000"/>
        </a:lnSpc>
        <a:spcBef>
          <a:spcPts val="663"/>
        </a:spcBef>
        <a:spcAft>
          <a:spcPct val="0"/>
        </a:spcAft>
        <a:buFont typeface="Arial" charset="0"/>
        <a:buChar char=" "/>
        <a:defRPr sz="1900" kern="1200">
          <a:solidFill>
            <a:srgbClr val="262626"/>
          </a:solidFill>
          <a:latin typeface="+mn-lt"/>
          <a:ea typeface="+mn-ea"/>
          <a:cs typeface="+mn-cs"/>
        </a:defRPr>
      </a:lvl5pPr>
      <a:lvl6pPr marL="132276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4322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6368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8414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163" y="1474788"/>
            <a:ext cx="8915400" cy="1131887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2400" dirty="0" smtClean="0"/>
              <a:t>Презентация на тему:    </a:t>
            </a:r>
            <a:r>
              <a:rPr lang="ru-RU" sz="4400" b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400" b="1" spc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алапагосские</a:t>
            </a:r>
            <a:r>
              <a:rPr lang="ru-RU" sz="4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острова   </a:t>
            </a:r>
            <a:endParaRPr lang="ru-RU" sz="4400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1750" y="4932363"/>
            <a:ext cx="4392613" cy="1509712"/>
          </a:xfrm>
        </p:spPr>
        <p:txBody>
          <a:bodyPr/>
          <a:lstStyle/>
          <a:p>
            <a:pPr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Подготовили ученики 7 б класса</a:t>
            </a:r>
          </a:p>
          <a:p>
            <a:pPr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г</a:t>
            </a:r>
            <a:r>
              <a:rPr lang="ru-RU" sz="2400" dirty="0" smtClean="0"/>
              <a:t>имназии города Бронницы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287338"/>
            <a:ext cx="9504362" cy="696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5291">
                <a:solidFill>
                  <a:srgbClr val="FFFFFF"/>
                </a:solidFill>
                <a:latin typeface="Microsoft Sans Serif" panose="020B0604020202020204" pitchFamily="34" charset="0"/>
              </a:rPr>
              <a:t>МОРСКАЯ ИГУАНА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301625"/>
            <a:ext cx="9215437" cy="675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-1588"/>
            <a:ext cx="9070975" cy="1870076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5291"/>
              <a:t>        </a:t>
            </a:r>
            <a:br>
              <a:rPr lang="ru-RU" altLang="ru-RU" sz="5291"/>
            </a:br>
            <a:r>
              <a:rPr lang="ru-RU" altLang="ru-RU" sz="5291"/>
              <a:t>          </a:t>
            </a:r>
            <a:r>
              <a:rPr lang="ru-RU" altLang="ru-RU" sz="5291">
                <a:solidFill>
                  <a:srgbClr val="FFFFFF"/>
                </a:solidFill>
              </a:rPr>
              <a:t>Слоновая черепаха   </a:t>
            </a:r>
            <a:r>
              <a:rPr lang="ru-RU" altLang="ru-RU" sz="5291"/>
              <a:t>            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71438"/>
            <a:ext cx="9575800" cy="7488237"/>
          </a:xfrm>
          <a:prstGeom prst="rect">
            <a:avLst/>
          </a:prstGeom>
          <a:blipFill dpi="0" rotWithShape="0">
            <a:blip cstate="email"/>
            <a:srcRect/>
            <a:stretch>
              <a:fillRect/>
            </a:stretch>
          </a:blipFill>
          <a:ln w="9525">
            <a:solidFill>
              <a:srgbClr val="80808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endParaRPr lang="ru-RU" sz="5291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9387" cy="4987925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3" y="398463"/>
            <a:ext cx="9563100" cy="672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endParaRPr lang="ru-RU" sz="5291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67800" cy="4986338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75" y="301625"/>
            <a:ext cx="9356725" cy="679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 tIns="28080" anchor="t"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431800"/>
            <a:ext cx="9720263" cy="684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endParaRPr lang="ru-RU" sz="5291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70975" cy="4989513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188913"/>
            <a:ext cx="9647237" cy="693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088688" y="3600450"/>
            <a:ext cx="9070975" cy="1262063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endParaRPr lang="ru-RU" sz="5291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1088688" y="5522913"/>
            <a:ext cx="9070975" cy="4989512"/>
          </a:xfrm>
        </p:spPr>
        <p:txBody>
          <a:bodyPr/>
          <a:lstStyle/>
          <a:p>
            <a:pPr marL="100794" indent="-100794" defTabSz="1007943" fontAlgn="auto">
              <a:spcBef>
                <a:spcPts val="1433"/>
              </a:spcBef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646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5"/>
            <a:ext cx="5765800" cy="727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970588" y="1368425"/>
            <a:ext cx="4252912" cy="388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  <a:latin typeface="Arial" charset="0"/>
                <a:ea typeface="Microsoft YaHei" charset="-122"/>
              </a:rPr>
              <a:t>Галапагосский пингвин уникален среди остальных пингвиновых тем, что ареал — не антарктические и субантарктические районы, даже не умеренные, а располагающиеся всего в нескольких десятках километров от экватора Галапагосские острова. Температура воздуха в местах обитания колеблется в пределах +18—28°С, воды — +22—24 °С.[2] Около 90 % пингвинов обитают на островах Фернандина и Исабела[3].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903913" y="215900"/>
            <a:ext cx="3671887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000000"/>
                </a:solidFill>
                <a:latin typeface="Arial" charset="0"/>
                <a:ea typeface="Microsoft YaHei" charset="-122"/>
              </a:rPr>
              <a:t>Галапагосский пингвин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184775" y="560388"/>
            <a:ext cx="4389438" cy="1020762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600" dirty="0" err="1">
                <a:solidFill>
                  <a:schemeClr val="tx1"/>
                </a:solidFill>
              </a:rPr>
              <a:t>Галапагосский</a:t>
            </a:r>
            <a:r>
              <a:rPr lang="ru-RU" altLang="ru-RU" sz="3600" dirty="0">
                <a:solidFill>
                  <a:schemeClr val="tx1"/>
                </a:solidFill>
              </a:rPr>
              <a:t> канюк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26025" y="1800225"/>
            <a:ext cx="4751388" cy="410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0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 Галапагосский канюк  — птица семейства ястребиных, эндемик Галапагосских островов.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4463" y="71438"/>
            <a:ext cx="4967288" cy="741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026025" y="4659313"/>
            <a:ext cx="5126038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>
                <a:solidFill>
                  <a:srgbClr val="000000"/>
                </a:solidFill>
                <a:latin typeface="Arial" charset="0"/>
                <a:ea typeface="Microsoft YaHei" charset="-122"/>
              </a:rPr>
              <a:t> Галапагосский канюк обитает исключительно на Галапагосских островах. Его местообитание охватывает территорию от тропических лесов до степей и гор.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032375" y="2808288"/>
            <a:ext cx="4903788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  <a:latin typeface="Arial" charset="0"/>
                <a:ea typeface="Microsoft YaHei" charset="-122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Arial" charset="0"/>
                <a:ea typeface="Microsoft YaHei" charset="-122"/>
              </a:rPr>
              <a:t>Охотится  он, прежде всего, с воздуха. Питается мелким млекопитающим, рептилиями, насекомыми и другими членистоногими, а также мелкими птицами, погибшими рыбами и другой падалью.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8" y="1123950"/>
            <a:ext cx="9575800" cy="598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1438"/>
            <a:ext cx="9067800" cy="1258887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5291"/>
              <a:t>Голубоногая олуша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34466</TotalTime>
  <Words>162</Words>
  <Application>Microsoft Office PowerPoint</Application>
  <PresentationFormat>Произвольный</PresentationFormat>
  <Paragraphs>22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 Light</vt:lpstr>
      <vt:lpstr>Arial</vt:lpstr>
      <vt:lpstr>Times New Roman</vt:lpstr>
      <vt:lpstr>Calibri</vt:lpstr>
      <vt:lpstr>Lucida Sans Unicode</vt:lpstr>
      <vt:lpstr>Microsoft YaHei</vt:lpstr>
      <vt:lpstr>Microsoft Sans Serif</vt:lpstr>
      <vt:lpstr>Метрополия</vt:lpstr>
      <vt:lpstr>Презентация на тему:    Галапагосские острова   </vt:lpstr>
      <vt:lpstr>Слайд 2</vt:lpstr>
      <vt:lpstr>Слайд 3</vt:lpstr>
      <vt:lpstr>Слайд 4</vt:lpstr>
      <vt:lpstr>Слайд 5</vt:lpstr>
      <vt:lpstr>Слайд 6</vt:lpstr>
      <vt:lpstr>Слайд 7</vt:lpstr>
      <vt:lpstr>Галапагосский канюк</vt:lpstr>
      <vt:lpstr>Голубоногая олуша</vt:lpstr>
      <vt:lpstr>МОРСКАЯ ИГУАНА</vt:lpstr>
      <vt:lpstr>                   Слоновая черепаха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 галапагосские острова</dc:title>
  <dc:creator>РАО</dc:creator>
  <cp:lastModifiedBy>re</cp:lastModifiedBy>
  <cp:revision>4</cp:revision>
  <cp:lastPrinted>1601-01-01T00:00:00Z</cp:lastPrinted>
  <dcterms:created xsi:type="dcterms:W3CDTF">2015-11-07T14:31:39Z</dcterms:created>
  <dcterms:modified xsi:type="dcterms:W3CDTF">2016-01-06T23:14:32Z</dcterms:modified>
</cp:coreProperties>
</file>