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8" r:id="rId2"/>
    <p:sldId id="274" r:id="rId3"/>
    <p:sldId id="258" r:id="rId4"/>
    <p:sldId id="275" r:id="rId5"/>
    <p:sldId id="257" r:id="rId6"/>
    <p:sldId id="259" r:id="rId7"/>
    <p:sldId id="276" r:id="rId8"/>
    <p:sldId id="27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3" r:id="rId17"/>
    <p:sldId id="267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C853E-3CC6-4CA6-856C-1B46F083EE7D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47055-94F8-4F17-BCCB-0F28377F7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4B73-54D1-42DB-9871-FCAEFE001C59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C204-09A4-4A0F-8390-EA5630BB7C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Добро пожаловать в </a:t>
            </a:r>
            <a:r>
              <a:rPr lang="ru-RU" dirty="0" smtClean="0"/>
              <a:t>Шотландию! </a:t>
            </a:r>
            <a:r>
              <a:rPr lang="ru-RU" sz="1600" dirty="0" smtClean="0"/>
              <a:t>В</a:t>
            </a:r>
            <a:r>
              <a:rPr lang="ru-RU" sz="1600" dirty="0" smtClean="0"/>
              <a:t>се </a:t>
            </a:r>
            <a:r>
              <a:rPr lang="ru-RU" sz="1600" dirty="0" smtClean="0"/>
              <a:t>фото выполнены </a:t>
            </a:r>
            <a:r>
              <a:rPr lang="ru-RU" sz="1600" dirty="0" err="1" smtClean="0"/>
              <a:t>автором,Жук</a:t>
            </a:r>
            <a:r>
              <a:rPr lang="ru-RU" sz="1600" dirty="0" smtClean="0"/>
              <a:t> </a:t>
            </a:r>
            <a:r>
              <a:rPr lang="ru-RU" sz="1600" dirty="0" err="1" smtClean="0"/>
              <a:t>СЕ,во</a:t>
            </a:r>
            <a:r>
              <a:rPr lang="ru-RU" sz="1600" dirty="0" smtClean="0"/>
              <a:t> время поездки в Шотландию в июле2014 года</a:t>
            </a:r>
            <a:endParaRPr lang="ru-RU" sz="1600" dirty="0"/>
          </a:p>
        </p:txBody>
      </p:sp>
      <p:pic>
        <p:nvPicPr>
          <p:cNvPr id="2050" name="Picture 2" descr="C:\Documents and Settings\Admin\Рабочий стол\Шотландия2014\11кл 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Шотландские традиции</a:t>
            </a:r>
            <a:endParaRPr lang="ru-RU" dirty="0"/>
          </a:p>
        </p:txBody>
      </p:sp>
      <p:pic>
        <p:nvPicPr>
          <p:cNvPr id="6146" name="Picture 2" descr="C:\Documents and Settings\Admin\Рабочий стол\Шотландия2014\11кл 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Долина </a:t>
            </a:r>
            <a:r>
              <a:rPr lang="ru-RU" dirty="0" err="1" smtClean="0"/>
              <a:t>Гленко</a:t>
            </a:r>
            <a:endParaRPr lang="ru-RU" dirty="0"/>
          </a:p>
        </p:txBody>
      </p:sp>
      <p:pic>
        <p:nvPicPr>
          <p:cNvPr id="12290" name="Picture 2" descr="C:\Documents and Settings\Admin\Рабочий стол\Шотландия2014\11кл 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Сконс</a:t>
            </a:r>
            <a:endParaRPr lang="ru-RU" dirty="0"/>
          </a:p>
        </p:txBody>
      </p:sp>
      <p:pic>
        <p:nvPicPr>
          <p:cNvPr id="7170" name="Picture 2" descr="C:\Documents and Settings\Admin\Рабочий стол\Шотландия2014\11кл 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Павлины в парке замка </a:t>
            </a:r>
            <a:r>
              <a:rPr lang="ru-RU" dirty="0" err="1" smtClean="0"/>
              <a:t>Сконс</a:t>
            </a:r>
            <a:endParaRPr lang="ru-RU" dirty="0"/>
          </a:p>
        </p:txBody>
      </p:sp>
      <p:pic>
        <p:nvPicPr>
          <p:cNvPr id="8194" name="Picture 2" descr="C:\Documents and Settings\Admin\Рабочий стол\Шотландия2014\11кл 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Глиняные кошки, раскрашенные под цвета шотландского флага как украшение двора</a:t>
            </a:r>
            <a:endParaRPr lang="ru-RU" sz="3200" dirty="0"/>
          </a:p>
        </p:txBody>
      </p:sp>
      <p:pic>
        <p:nvPicPr>
          <p:cNvPr id="9218" name="Picture 2" descr="C:\Documents and Settings\Admin\Рабочий стол\Шотландия2014\11кл 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Лох-Ломонд</a:t>
            </a:r>
            <a:endParaRPr lang="ru-RU" dirty="0"/>
          </a:p>
        </p:txBody>
      </p:sp>
      <p:pic>
        <p:nvPicPr>
          <p:cNvPr id="10242" name="Picture 2" descr="C:\Documents and Settings\Admin\Рабочий стол\Шотландия2014\11кл 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Лох-Ломонд</a:t>
            </a:r>
            <a:endParaRPr lang="ru-RU" dirty="0"/>
          </a:p>
        </p:txBody>
      </p:sp>
      <p:pic>
        <p:nvPicPr>
          <p:cNvPr id="5123" name="Picture 3" descr="C:\Documents and Settings\Admin\Рабочий стол\UK\11кл 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Радуга над озером </a:t>
            </a:r>
            <a:r>
              <a:rPr lang="ru-RU" dirty="0" err="1" smtClean="0"/>
              <a:t>Лох-Ломонд</a:t>
            </a:r>
            <a:endParaRPr lang="ru-RU" dirty="0"/>
          </a:p>
        </p:txBody>
      </p:sp>
      <p:pic>
        <p:nvPicPr>
          <p:cNvPr id="11266" name="Picture 2" descr="C:\Documents and Settings\Admin\Рабочий стол\Шотландия2014\11кл 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Пруд в деревне </a:t>
            </a:r>
            <a:r>
              <a:rPr lang="en-US" dirty="0" err="1" smtClean="0"/>
              <a:t>Newtonmore</a:t>
            </a:r>
            <a:r>
              <a:rPr lang="ru-RU" dirty="0" smtClean="0"/>
              <a:t> с глиняной кошкой </a:t>
            </a:r>
            <a:r>
              <a:rPr lang="en-US" dirty="0" smtClean="0"/>
              <a:t> </a:t>
            </a:r>
            <a:r>
              <a:rPr lang="ru-RU" dirty="0" smtClean="0"/>
              <a:t>на плотике</a:t>
            </a:r>
            <a:endParaRPr lang="ru-RU" dirty="0"/>
          </a:p>
        </p:txBody>
      </p:sp>
      <p:pic>
        <p:nvPicPr>
          <p:cNvPr id="1026" name="Picture 2" descr="C:\Documents and Settings\Admin\Рабочий стол\UK\11кл 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защиты диких кошек в </a:t>
            </a:r>
            <a:r>
              <a:rPr lang="en-US" dirty="0" err="1" smtClean="0"/>
              <a:t>Newtonmore</a:t>
            </a:r>
            <a:endParaRPr lang="ru-RU" dirty="0"/>
          </a:p>
        </p:txBody>
      </p:sp>
      <p:pic>
        <p:nvPicPr>
          <p:cNvPr id="2050" name="Picture 2" descr="C:\Documents and Settings\Admin\Рабочий стол\UK\11кл 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Шотландии развито овцеводство</a:t>
            </a:r>
            <a:endParaRPr lang="ru-RU" dirty="0"/>
          </a:p>
        </p:txBody>
      </p:sp>
      <p:pic>
        <p:nvPicPr>
          <p:cNvPr id="6146" name="Picture 2" descr="C:\Documents and Settings\Admin\Рабочий стол\UK\11кл 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Лох-Нэсс</a:t>
            </a:r>
            <a:endParaRPr lang="ru-RU" dirty="0"/>
          </a:p>
        </p:txBody>
      </p:sp>
      <p:pic>
        <p:nvPicPr>
          <p:cNvPr id="3074" name="Picture 2" descr="C:\Documents and Settings\Admin\Рабочий стол\UK\11кл 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Лохнесское</a:t>
            </a:r>
            <a:r>
              <a:rPr lang="ru-RU" dirty="0" smtClean="0"/>
              <a:t> чудовище и туристка</a:t>
            </a:r>
            <a:endParaRPr lang="ru-RU" dirty="0"/>
          </a:p>
        </p:txBody>
      </p:sp>
      <p:pic>
        <p:nvPicPr>
          <p:cNvPr id="4098" name="Picture 2" descr="C:\Documents and Settings\Admin\Рабочий стол\UK\11кл 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Эдинбург</a:t>
            </a:r>
            <a:endParaRPr lang="ru-RU" dirty="0"/>
          </a:p>
        </p:txBody>
      </p:sp>
      <p:pic>
        <p:nvPicPr>
          <p:cNvPr id="3074" name="Picture 2" descr="C:\Documents and Settings\Admin\Рабочий стол\Шотландия2014\11кл 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Эдинбургский</a:t>
            </a:r>
            <a:r>
              <a:rPr lang="ru-RU" dirty="0" smtClean="0"/>
              <a:t> замок</a:t>
            </a:r>
            <a:endParaRPr lang="ru-RU" dirty="0"/>
          </a:p>
        </p:txBody>
      </p:sp>
      <p:pic>
        <p:nvPicPr>
          <p:cNvPr id="7170" name="Picture 2" descr="C:\Documents and Settings\Admin\Рабочий стол\UK\11кл 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Шотландский килт</a:t>
            </a:r>
            <a:endParaRPr lang="ru-RU" dirty="0"/>
          </a:p>
        </p:txBody>
      </p:sp>
      <p:pic>
        <p:nvPicPr>
          <p:cNvPr id="2050" name="Picture 2" descr="C:\Documents and Settings\Admin\Рабочий стол\Шотландия2014\11кл 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Шотландская волынка</a:t>
            </a:r>
            <a:endParaRPr lang="ru-RU" dirty="0"/>
          </a:p>
        </p:txBody>
      </p:sp>
      <p:pic>
        <p:nvPicPr>
          <p:cNvPr id="4098" name="Picture 2" descr="C:\Documents and Settings\Admin\Рабочий стол\Шотландия2014\11кл 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Улица </a:t>
            </a:r>
            <a:r>
              <a:rPr lang="en-US" dirty="0" smtClean="0"/>
              <a:t>Royal Mile (</a:t>
            </a:r>
            <a:r>
              <a:rPr lang="ru-RU" dirty="0" smtClean="0"/>
              <a:t>Королевская миля)в Эдинбурге</a:t>
            </a:r>
            <a:endParaRPr lang="ru-RU" dirty="0"/>
          </a:p>
        </p:txBody>
      </p:sp>
      <p:pic>
        <p:nvPicPr>
          <p:cNvPr id="8195" name="Picture 3" descr="C:\Documents and Settings\Admin\Рабочий стол\UK\11кл 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замок </a:t>
            </a:r>
            <a:r>
              <a:rPr lang="ru-RU" dirty="0" err="1" smtClean="0"/>
              <a:t>Блер</a:t>
            </a:r>
            <a:endParaRPr lang="ru-RU" dirty="0"/>
          </a:p>
        </p:txBody>
      </p:sp>
      <p:pic>
        <p:nvPicPr>
          <p:cNvPr id="9218" name="Picture 2" descr="C:\Documents and Settings\Admin\Рабочий стол\UK\11кл 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Шотландский замок  </a:t>
            </a:r>
            <a:r>
              <a:rPr lang="ru-RU" dirty="0" err="1" smtClean="0"/>
              <a:t>Блер</a:t>
            </a:r>
            <a:r>
              <a:rPr lang="ru-RU" dirty="0" smtClean="0"/>
              <a:t> и музыкант, играющий на волынке</a:t>
            </a:r>
            <a:endParaRPr lang="ru-RU" dirty="0"/>
          </a:p>
        </p:txBody>
      </p:sp>
      <p:pic>
        <p:nvPicPr>
          <p:cNvPr id="5122" name="Picture 2" descr="C:\Documents and Settings\Admin\Рабочий стол\Шотландия2014\11кл 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99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Добро пожаловать в Шотландию! Все фото выполнены автором,Жук СЕ,во время поездки в Шотландию в июле2014 года</vt:lpstr>
      <vt:lpstr>В Шотландии развито овцеводство</vt:lpstr>
      <vt:lpstr>Эдинбург</vt:lpstr>
      <vt:lpstr>Эдинбургский замок</vt:lpstr>
      <vt:lpstr>Шотландский килт</vt:lpstr>
      <vt:lpstr>Шотландская волынка</vt:lpstr>
      <vt:lpstr>Улица Royal Mile (Королевская миля)в Эдинбурге</vt:lpstr>
      <vt:lpstr>Белый замок Блер</vt:lpstr>
      <vt:lpstr>Шотландский замок  Блер и музыкант, играющий на волынке</vt:lpstr>
      <vt:lpstr>Шотландские традиции</vt:lpstr>
      <vt:lpstr>Долина Гленко</vt:lpstr>
      <vt:lpstr>Замок Сконс</vt:lpstr>
      <vt:lpstr>Павлины в парке замка Сконс</vt:lpstr>
      <vt:lpstr>Глиняные кошки, раскрашенные под цвета шотландского флага как украшение двора</vt:lpstr>
      <vt:lpstr>Озеро Лох-Ломонд</vt:lpstr>
      <vt:lpstr>Озеро Лох-Ломонд</vt:lpstr>
      <vt:lpstr> Радуга над озером Лох-Ломонд</vt:lpstr>
      <vt:lpstr>Пруд в деревне Newtonmore с глиняной кошкой  на плотике</vt:lpstr>
      <vt:lpstr>Центр защиты диких кошек в Newtonmore</vt:lpstr>
      <vt:lpstr>Озеро Лох-Нэсс</vt:lpstr>
      <vt:lpstr>Лохнесское чудовище и туристка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Шотландия</dc:title>
  <dc:creator>Admin</dc:creator>
  <cp:lastModifiedBy>Admin</cp:lastModifiedBy>
  <cp:revision>9</cp:revision>
  <dcterms:created xsi:type="dcterms:W3CDTF">2015-03-19T14:35:16Z</dcterms:created>
  <dcterms:modified xsi:type="dcterms:W3CDTF">2015-08-13T15:57:48Z</dcterms:modified>
</cp:coreProperties>
</file>