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3636B-885B-47AF-B6B6-0E721C5FD08E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5C945-6096-447C-AAD5-5278D0976A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5C945-6096-447C-AAD5-5278D0976A1F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A054-47C6-4833-AFFE-D593FE7E889E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A4F0-8130-4EF5-B5DE-A9E970E21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A054-47C6-4833-AFFE-D593FE7E889E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A4F0-8130-4EF5-B5DE-A9E970E21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A054-47C6-4833-AFFE-D593FE7E889E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A4F0-8130-4EF5-B5DE-A9E970E21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A054-47C6-4833-AFFE-D593FE7E889E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A4F0-8130-4EF5-B5DE-A9E970E21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A054-47C6-4833-AFFE-D593FE7E889E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A4F0-8130-4EF5-B5DE-A9E970E21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A054-47C6-4833-AFFE-D593FE7E889E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A4F0-8130-4EF5-B5DE-A9E970E21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A054-47C6-4833-AFFE-D593FE7E889E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A4F0-8130-4EF5-B5DE-A9E970E21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A054-47C6-4833-AFFE-D593FE7E889E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A4F0-8130-4EF5-B5DE-A9E970E21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A054-47C6-4833-AFFE-D593FE7E889E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A4F0-8130-4EF5-B5DE-A9E970E21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A054-47C6-4833-AFFE-D593FE7E889E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A4F0-8130-4EF5-B5DE-A9E970E21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A054-47C6-4833-AFFE-D593FE7E889E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A4F0-8130-4EF5-B5DE-A9E970E21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2A054-47C6-4833-AFFE-D593FE7E889E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3A4F0-8130-4EF5-B5DE-A9E970E21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beatrixpotter.ru/books/the_tale_of_mrs_tiggy_winkle_1905" TargetMode="External"/><Relationship Id="rId13" Type="http://schemas.openxmlformats.org/officeDocument/2006/relationships/hyperlink" Target="http://beatrixpotter.ru/books/povest_o_porosjonke_blehnde___the_tale_of_pigling_bland_1913/page/1" TargetMode="External"/><Relationship Id="rId3" Type="http://schemas.openxmlformats.org/officeDocument/2006/relationships/hyperlink" Target="http://beatrixpotter.ru/books/povest_o_krolike_pitere___the_tale_of_peter_rabbit_1902" TargetMode="External"/><Relationship Id="rId7" Type="http://schemas.openxmlformats.org/officeDocument/2006/relationships/hyperlink" Target="http://beatrixpotter.ru/books/ukhti_tukhti___the_tale_of_mrs_tiggy_winkle_1905/page/1" TargetMode="External"/><Relationship Id="rId12" Type="http://schemas.openxmlformats.org/officeDocument/2006/relationships/hyperlink" Target="http://beatrixpotter.ru/books/the_tale_of_jemima_puddle_duck_1908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eatrixpotter.ru/books/the_tale_of_squirrel_nutkin_1903" TargetMode="External"/><Relationship Id="rId11" Type="http://schemas.openxmlformats.org/officeDocument/2006/relationships/hyperlink" Target="http://beatrixpotter.ru/books/povest_pro_utku_dzhemajjmu_krjak___the_tale_of_jemima_puddle_duck_1908" TargetMode="External"/><Relationship Id="rId5" Type="http://schemas.openxmlformats.org/officeDocument/2006/relationships/hyperlink" Target="http://beatrixpotter.ru/books/povest_o_belchonke_tressi____the_tale_of_squirrel_nutkin_1903" TargetMode="External"/><Relationship Id="rId10" Type="http://schemas.openxmlformats.org/officeDocument/2006/relationships/hyperlink" Target="http://beatrixpotter.ru/books/the_tale_of_tom_kitten_1907" TargetMode="External"/><Relationship Id="rId4" Type="http://schemas.openxmlformats.org/officeDocument/2006/relationships/hyperlink" Target="http://beatrixpotter.ru/books/the_tale_of_peter_rabbit_1902" TargetMode="External"/><Relationship Id="rId9" Type="http://schemas.openxmlformats.org/officeDocument/2006/relationships/hyperlink" Target="http://beatrixpotter.ru/books/skazka_pro_kotjonka_toma___the_tale_of_tom_kitten_1907/page/1" TargetMode="External"/><Relationship Id="rId14" Type="http://schemas.openxmlformats.org/officeDocument/2006/relationships/hyperlink" Target="http://www.beatrixpotter.ru/books/the_tale_of_pigling_bland_1913/page/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Чудесный мир </a:t>
            </a:r>
            <a:r>
              <a:rPr lang="ru-RU" dirty="0" err="1" smtClean="0"/>
              <a:t>Беатрикс</a:t>
            </a:r>
            <a:r>
              <a:rPr lang="ru-RU" dirty="0" smtClean="0"/>
              <a:t> </a:t>
            </a:r>
            <a:r>
              <a:rPr lang="ru-RU" dirty="0" err="1" smtClean="0"/>
              <a:t>Поттер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Музей </a:t>
            </a:r>
            <a:r>
              <a:rPr lang="ru-RU" dirty="0" smtClean="0"/>
              <a:t> </a:t>
            </a:r>
            <a:r>
              <a:rPr lang="ru-RU" dirty="0" err="1" smtClean="0"/>
              <a:t>Б.Поттер</a:t>
            </a:r>
            <a:r>
              <a:rPr lang="ru-RU" dirty="0" smtClean="0"/>
              <a:t> </a:t>
            </a:r>
            <a:r>
              <a:rPr lang="ru-RU" dirty="0" smtClean="0"/>
              <a:t>в Озерном краю, Англия</a:t>
            </a:r>
            <a:r>
              <a:rPr lang="ru-RU" dirty="0" smtClean="0"/>
              <a:t>. Фотографии </a:t>
            </a:r>
            <a:r>
              <a:rPr lang="ru-RU" dirty="0" smtClean="0"/>
              <a:t>в музее г </a:t>
            </a:r>
            <a:r>
              <a:rPr lang="ru-RU" dirty="0" err="1" smtClean="0"/>
              <a:t>Уиндермир</a:t>
            </a:r>
            <a:r>
              <a:rPr lang="ru-RU" dirty="0" smtClean="0"/>
              <a:t> </a:t>
            </a:r>
            <a:r>
              <a:rPr lang="ru-RU" dirty="0" smtClean="0"/>
              <a:t> выполнены </a:t>
            </a:r>
            <a:r>
              <a:rPr lang="ru-RU" dirty="0" smtClean="0"/>
              <a:t>автором </a:t>
            </a:r>
            <a:endParaRPr lang="ru-RU" dirty="0" smtClean="0"/>
          </a:p>
          <a:p>
            <a:r>
              <a:rPr lang="ru-RU" dirty="0" smtClean="0"/>
              <a:t>Жук </a:t>
            </a:r>
            <a:r>
              <a:rPr lang="ru-RU" dirty="0" smtClean="0"/>
              <a:t>С.Е.(июль 2014)</a:t>
            </a:r>
            <a:endParaRPr lang="ru-RU" dirty="0"/>
          </a:p>
        </p:txBody>
      </p:sp>
      <p:pic>
        <p:nvPicPr>
          <p:cNvPr id="5122" name="Picture 2" descr="C:\Documents and Settings\Admin\Рабочий стол\Музей Беатрис Поттер в Озерном краю\11кл 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57166"/>
            <a:ext cx="3071776" cy="23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Восковая фигура Б. </a:t>
            </a:r>
            <a:r>
              <a:rPr lang="ru-RU" dirty="0" err="1" smtClean="0"/>
              <a:t>Поттер</a:t>
            </a:r>
            <a:r>
              <a:rPr lang="ru-RU" dirty="0" smtClean="0"/>
              <a:t> в окружении героев ее книг</a:t>
            </a:r>
            <a:endParaRPr lang="ru-RU" dirty="0"/>
          </a:p>
        </p:txBody>
      </p:sp>
      <p:pic>
        <p:nvPicPr>
          <p:cNvPr id="20482" name="Picture 2" descr="C:\Documents and Settings\Admin\Рабочий стол\Музей Беатрис Поттер в Озерном краю\11кл 2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Братцы-кролики, </a:t>
            </a:r>
            <a:r>
              <a:rPr lang="ru-RU" dirty="0" err="1" smtClean="0"/>
              <a:t>Пампушата</a:t>
            </a:r>
            <a:endParaRPr lang="ru-RU" dirty="0"/>
          </a:p>
        </p:txBody>
      </p:sp>
      <p:pic>
        <p:nvPicPr>
          <p:cNvPr id="21506" name="Picture 2" descr="C:\Documents and Settings\Admin\Рабочий стол\Музей Беатрис Поттер в Озерном краю\11кл 2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Питер </a:t>
            </a:r>
            <a:r>
              <a:rPr lang="ru-RU" dirty="0" err="1" smtClean="0"/>
              <a:t>Пуш</a:t>
            </a:r>
            <a:r>
              <a:rPr lang="ru-RU" dirty="0" smtClean="0"/>
              <a:t> </a:t>
            </a:r>
            <a:r>
              <a:rPr lang="ru-RU" dirty="0" smtClean="0"/>
              <a:t>с мамой Крольчихой</a:t>
            </a:r>
            <a:endParaRPr lang="ru-RU" dirty="0"/>
          </a:p>
        </p:txBody>
      </p:sp>
      <p:pic>
        <p:nvPicPr>
          <p:cNvPr id="22530" name="Picture 2" descr="C:\Documents and Settings\Admin\Рабочий стол\Музей Беатрис Поттер в Озерном краю\11кл 2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Флопси</a:t>
            </a:r>
            <a:r>
              <a:rPr lang="ru-RU" dirty="0" smtClean="0"/>
              <a:t>, </a:t>
            </a:r>
            <a:r>
              <a:rPr lang="ru-RU" dirty="0" err="1" smtClean="0"/>
              <a:t>Мопси</a:t>
            </a:r>
            <a:r>
              <a:rPr lang="ru-RU" dirty="0" smtClean="0"/>
              <a:t> и </a:t>
            </a:r>
            <a:r>
              <a:rPr lang="ru-RU" dirty="0" err="1" smtClean="0"/>
              <a:t>Коттонтейл</a:t>
            </a:r>
            <a:endParaRPr lang="ru-RU" dirty="0"/>
          </a:p>
        </p:txBody>
      </p:sp>
      <p:pic>
        <p:nvPicPr>
          <p:cNvPr id="23554" name="Picture 2" descr="C:\Documents and Settings\Admin\Рабочий стол\Музей Беатрис Поттер в Озерном краю\11кл 2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Мистер Мак-Грегор и утка </a:t>
            </a:r>
            <a:r>
              <a:rPr lang="ru-RU" dirty="0" err="1" smtClean="0"/>
              <a:t>Джемайма</a:t>
            </a:r>
            <a:r>
              <a:rPr lang="ru-RU" dirty="0" smtClean="0"/>
              <a:t> </a:t>
            </a:r>
            <a:r>
              <a:rPr lang="ru-RU" dirty="0" err="1" smtClean="0"/>
              <a:t>Падл-Дак</a:t>
            </a:r>
            <a:endParaRPr lang="ru-RU" dirty="0"/>
          </a:p>
        </p:txBody>
      </p:sp>
      <p:pic>
        <p:nvPicPr>
          <p:cNvPr id="24578" name="Picture 2" descr="C:\Documents and Settings\Admin\Рабочий стол\Музей Беатрис Поттер в Озерном краю\11кл 2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3744000" cy="2808000"/>
          </a:xfrm>
          <a:prstGeom prst="rect">
            <a:avLst/>
          </a:prstGeom>
          <a:noFill/>
        </p:spPr>
      </p:pic>
      <p:pic>
        <p:nvPicPr>
          <p:cNvPr id="24580" name="Picture 4" descr="C:\Documents and Settings\Admin\Рабочий стол\Музей Беатрис Поттер в Озерном краю\11кл 2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3248"/>
            <a:ext cx="3935713" cy="295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Другие герои Б. </a:t>
            </a:r>
            <a:r>
              <a:rPr lang="ru-RU" dirty="0" err="1" smtClean="0"/>
              <a:t>Поттер</a:t>
            </a:r>
            <a:endParaRPr lang="ru-RU" dirty="0"/>
          </a:p>
        </p:txBody>
      </p:sp>
      <p:pic>
        <p:nvPicPr>
          <p:cNvPr id="4" name="Содержимое 3" descr="C:\Documents and Settings\Admin\Рабочий стол\Музей Беатрис Поттер в Озерном краю\11кл 26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3204000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:\Documents and Settings\Admin\Рабочий стол\Музей Беатрис Поттер в Озерном краю\11кл 2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643050"/>
            <a:ext cx="3071778" cy="2304000"/>
          </a:xfrm>
          <a:prstGeom prst="rect">
            <a:avLst/>
          </a:prstGeom>
          <a:noFill/>
        </p:spPr>
      </p:pic>
      <p:pic>
        <p:nvPicPr>
          <p:cNvPr id="25604" name="Picture 4" descr="C:\Documents and Settings\Admin\Рабочий стол\Музей Беатрис Поттер в Озерном краю\11кл 2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143380"/>
            <a:ext cx="3215766" cy="2422525"/>
          </a:xfrm>
          <a:prstGeom prst="rect">
            <a:avLst/>
          </a:prstGeom>
          <a:noFill/>
        </p:spPr>
      </p:pic>
      <p:pic>
        <p:nvPicPr>
          <p:cNvPr id="25605" name="Picture 5" descr="C:\Documents and Settings\Admin\Рабочий стол\Музей Беатрис Поттер в Озерном краю\11кл 2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71942"/>
            <a:ext cx="3359755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Прачка </a:t>
            </a:r>
            <a:r>
              <a:rPr lang="ru-RU" dirty="0" err="1" smtClean="0"/>
              <a:t>Ухти-Тухти</a:t>
            </a:r>
            <a:endParaRPr lang="ru-RU" dirty="0"/>
          </a:p>
        </p:txBody>
      </p:sp>
      <p:pic>
        <p:nvPicPr>
          <p:cNvPr id="1026" name="Picture 2" descr="C:\Documents and Settings\Admin\Рабочий стол\Музей Беатрис Поттер в Озерном краю\11кл 2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576000" cy="493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Откройте  для себя чарующий мир </a:t>
            </a:r>
            <a:r>
              <a:rPr lang="ru-RU" dirty="0" err="1" smtClean="0"/>
              <a:t>Беатрикс</a:t>
            </a:r>
            <a:r>
              <a:rPr lang="ru-RU" dirty="0" smtClean="0"/>
              <a:t> </a:t>
            </a:r>
            <a:r>
              <a:rPr lang="ru-RU" dirty="0" err="1" smtClean="0"/>
              <a:t>Поттер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2050" name="Picture 2" descr="C:\Documents and Settings\Admin\Рабочий стол\Музей Беатрис Поттер в Озерном краю\11кл 2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3552000" cy="2664000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Музей Беатрис Поттер в Озерном краю\11кл 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500174"/>
            <a:ext cx="3672000" cy="2754201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Музей Беатрис Поттер в Озерном краю\11кл 2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357694"/>
            <a:ext cx="3167769" cy="2376000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Рабочий стол\Музей Беатрис Поттер в Озерном краю\11кл 2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429132"/>
            <a:ext cx="3071776" cy="23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Озеро </a:t>
            </a:r>
            <a:r>
              <a:rPr lang="ru-RU" sz="2800" dirty="0" err="1" smtClean="0"/>
              <a:t>Уиндермер</a:t>
            </a:r>
            <a:r>
              <a:rPr lang="ru-RU" sz="2800" dirty="0" smtClean="0"/>
              <a:t>- источник </a:t>
            </a:r>
            <a:r>
              <a:rPr lang="ru-RU" sz="2800" dirty="0" err="1" smtClean="0"/>
              <a:t>вдохновения!Здесь</a:t>
            </a:r>
            <a:r>
              <a:rPr lang="ru-RU" sz="2800" dirty="0" smtClean="0"/>
              <a:t> появлялись новые идеи для книжек </a:t>
            </a:r>
            <a:r>
              <a:rPr lang="ru-RU" sz="2800" dirty="0" err="1" smtClean="0"/>
              <a:t>Беатрикс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074" name="Picture 2" descr="C:\Documents and Settings\Admin\Рабочий стол\Музей Беатрис Поттер в Озерном краю\11кл 2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Набережная озера </a:t>
            </a:r>
            <a:r>
              <a:rPr lang="ru-RU" sz="3200" dirty="0" err="1" smtClean="0"/>
              <a:t>Уиндермер</a:t>
            </a:r>
            <a:r>
              <a:rPr lang="ru-RU" sz="3200" dirty="0" smtClean="0"/>
              <a:t> в </a:t>
            </a:r>
            <a:r>
              <a:rPr lang="ru-RU" sz="3200" dirty="0" err="1" smtClean="0"/>
              <a:t>городе,где</a:t>
            </a:r>
            <a:r>
              <a:rPr lang="ru-RU" sz="3200" dirty="0" smtClean="0"/>
              <a:t> расположен музей </a:t>
            </a:r>
            <a:r>
              <a:rPr lang="ru-RU" sz="3200" dirty="0" err="1" smtClean="0"/>
              <a:t>Беатрикс</a:t>
            </a:r>
            <a:r>
              <a:rPr lang="ru-RU" sz="3200" dirty="0" smtClean="0"/>
              <a:t> </a:t>
            </a:r>
            <a:r>
              <a:rPr lang="ru-RU" sz="3200" dirty="0" err="1" smtClean="0"/>
              <a:t>Поттер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098" name="Picture 2" descr="C:\Documents and Settings\Admin\Рабочий стол\Музей Беатрис Поттер в Озерном краю\11кл 2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357298"/>
            <a:ext cx="6034617" cy="45259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Сегодня, </a:t>
            </a:r>
            <a:r>
              <a:rPr lang="ru-RU" dirty="0" smtClean="0"/>
              <a:t>спустя более 100 лет со дня издания « Повести о Кролике Питере</a:t>
            </a:r>
            <a:r>
              <a:rPr lang="ru-RU" dirty="0" smtClean="0"/>
              <a:t>», </a:t>
            </a:r>
            <a:r>
              <a:rPr lang="ru-RU" dirty="0" smtClean="0"/>
              <a:t>Озерный край красив как </a:t>
            </a:r>
            <a:r>
              <a:rPr lang="ru-RU" dirty="0" smtClean="0"/>
              <a:t>всегда.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Детство </a:t>
            </a:r>
            <a:r>
              <a:rPr lang="ru-RU" dirty="0" smtClean="0"/>
              <a:t>будущей писательницы и блестящей художницы</a:t>
            </a:r>
            <a:endParaRPr lang="ru-RU" dirty="0"/>
          </a:p>
        </p:txBody>
      </p:sp>
      <p:pic>
        <p:nvPicPr>
          <p:cNvPr id="7" name="Содержимое 6" descr="&amp;Vcy;&amp;ocy;&amp;lcy;&amp;shcy;&amp;iecy;&amp;bcy;&amp;ncy;&amp;ycy;&amp;jcy; &amp;mcy;&amp;icy;&amp;rcy; &amp;Bcy;&amp;iecy;&amp;acy;&amp;tcy;&amp;rcy;&amp;icy;&amp;kcy;&amp;scy; &amp;Pcy;&amp;ocy;&amp;tcy;&amp;tcy;&amp;iecy;&amp;r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3251044" cy="476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43372" y="1857364"/>
            <a:ext cx="457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Элен</a:t>
            </a:r>
            <a:r>
              <a:rPr lang="ru-RU" dirty="0"/>
              <a:t> </a:t>
            </a:r>
            <a:r>
              <a:rPr lang="ru-RU" dirty="0" err="1"/>
              <a:t>Беатрикс</a:t>
            </a:r>
            <a:r>
              <a:rPr lang="ru-RU" dirty="0"/>
              <a:t> </a:t>
            </a:r>
            <a:r>
              <a:rPr lang="ru-RU" dirty="0" err="1"/>
              <a:t>Поттер</a:t>
            </a:r>
            <a:r>
              <a:rPr lang="ru-RU" dirty="0"/>
              <a:t> родилась в 1866 году в Лондоне в богатой семье. Родители </a:t>
            </a:r>
            <a:r>
              <a:rPr lang="ru-RU" dirty="0" err="1"/>
              <a:t>Беатрикс</a:t>
            </a:r>
            <a:r>
              <a:rPr lang="ru-RU" dirty="0"/>
              <a:t> жили на наследство от торговли хлопком. У </a:t>
            </a:r>
            <a:r>
              <a:rPr lang="ru-RU" dirty="0" err="1"/>
              <a:t>Беатрикс</a:t>
            </a:r>
            <a:r>
              <a:rPr lang="ru-RU" dirty="0"/>
              <a:t> было закрытое и одинокое детство, типичное для дочерей, родившихся в буржуазных семьях викторианской эпохи. Она редко проводила время со своей матерью и отцом и, будучи обучаемой на дому гувернантками, у неё было мало возможностей познакомиться с другими детьми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Семейные узы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Отец брал с собой </a:t>
            </a:r>
            <a:r>
              <a:rPr lang="ru-RU" dirty="0" err="1" smtClean="0"/>
              <a:t>Беатрикс</a:t>
            </a:r>
            <a:r>
              <a:rPr lang="ru-RU" dirty="0" smtClean="0"/>
              <a:t> в поездки в </a:t>
            </a:r>
            <a:r>
              <a:rPr lang="ru-RU" b="1" dirty="0" smtClean="0"/>
              <a:t>Музей Южного </a:t>
            </a:r>
            <a:r>
              <a:rPr lang="ru-RU" b="1" dirty="0" err="1" smtClean="0"/>
              <a:t>Кенсингтона</a:t>
            </a:r>
            <a:r>
              <a:rPr lang="ru-RU" b="1" dirty="0" smtClean="0"/>
              <a:t> (V &amp; A)</a:t>
            </a:r>
            <a:r>
              <a:rPr lang="ru-RU" dirty="0" smtClean="0"/>
              <a:t>, в </a:t>
            </a:r>
            <a:r>
              <a:rPr lang="ru-RU" b="1" dirty="0" smtClean="0"/>
              <a:t>Музей естественной истории</a:t>
            </a:r>
            <a:r>
              <a:rPr lang="ru-RU" dirty="0" smtClean="0"/>
              <a:t> и в </a:t>
            </a:r>
            <a:r>
              <a:rPr lang="ru-RU" b="1" dirty="0" smtClean="0"/>
              <a:t>Королевскую Академию</a:t>
            </a:r>
            <a:r>
              <a:rPr lang="ru-RU" dirty="0" smtClean="0"/>
              <a:t>, так же посещал своих известных друзей, включая живописца  сэра</a:t>
            </a:r>
            <a:r>
              <a:rPr lang="ru-RU" b="1" dirty="0" smtClean="0"/>
              <a:t> Джона </a:t>
            </a:r>
            <a:r>
              <a:rPr lang="ru-RU" b="1" dirty="0" err="1" smtClean="0"/>
              <a:t>Эверетта</a:t>
            </a:r>
            <a:r>
              <a:rPr lang="ru-RU" b="1" dirty="0" smtClean="0"/>
              <a:t> </a:t>
            </a:r>
            <a:r>
              <a:rPr lang="ru-RU" b="1" dirty="0" err="1" smtClean="0"/>
              <a:t>Миллес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Брат </a:t>
            </a:r>
            <a:r>
              <a:rPr lang="ru-RU" dirty="0" err="1" smtClean="0"/>
              <a:t>Беатрикс</a:t>
            </a:r>
            <a:r>
              <a:rPr lang="ru-RU" dirty="0" smtClean="0"/>
              <a:t>, </a:t>
            </a:r>
            <a:r>
              <a:rPr lang="ru-RU" dirty="0" err="1" smtClean="0"/>
              <a:t>Бертрам</a:t>
            </a:r>
            <a:r>
              <a:rPr lang="ru-RU" dirty="0" smtClean="0"/>
              <a:t>, родился через шесть лет после сестры и был ее близким товарищем.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Поттер</a:t>
            </a:r>
            <a:r>
              <a:rPr lang="ru-RU" dirty="0" smtClean="0"/>
              <a:t> была особенно близка с отцом, и именно он первым признал ее художественный талант.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Беатрикс</a:t>
            </a:r>
            <a:r>
              <a:rPr lang="ru-RU" dirty="0" smtClean="0"/>
              <a:t> и любовь к животным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Любовь </a:t>
            </a:r>
            <a:r>
              <a:rPr lang="ru-RU" sz="1600" b="1" dirty="0" err="1" smtClean="0"/>
              <a:t>Беатрикс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Поттер</a:t>
            </a:r>
            <a:r>
              <a:rPr lang="ru-RU" sz="1600" b="1" dirty="0" smtClean="0"/>
              <a:t> </a:t>
            </a:r>
            <a:r>
              <a:rPr lang="ru-RU" sz="1600" dirty="0" smtClean="0"/>
              <a:t>к животным разделял и ее брат. Дети часами наблюдали и делали наброски домашних животных, которые жили в их классной комнате. Их коллекция включала лягушек, черепаху, саламандр и даже летучую мышь, в дальнейшем в нее были добавлены пойманные в саду мыши, ежи и кролики, которые были без разрешения внесены в дом в бумажных пакетах.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Детский интерес был углублен ежегодными праздниками в </a:t>
            </a:r>
            <a:r>
              <a:rPr lang="ru-RU" sz="1600" dirty="0" err="1" smtClean="0"/>
              <a:t>Пертшире</a:t>
            </a:r>
            <a:r>
              <a:rPr lang="ru-RU" sz="1600" dirty="0" smtClean="0"/>
              <a:t> и, позже,</a:t>
            </a:r>
            <a:r>
              <a:rPr lang="ru-RU" sz="1600" b="1" dirty="0"/>
              <a:t> </a:t>
            </a:r>
            <a:r>
              <a:rPr lang="ru-RU" sz="1600" b="1" dirty="0" smtClean="0"/>
              <a:t>в Озерном крае.</a:t>
            </a:r>
            <a:endParaRPr lang="ru-RU" sz="1600" dirty="0"/>
          </a:p>
        </p:txBody>
      </p:sp>
      <p:pic>
        <p:nvPicPr>
          <p:cNvPr id="4" name="Рисунок 3" descr="&amp;Vcy;&amp;ocy;&amp;lcy;&amp;shcy;&amp;iecy;&amp;bcy;&amp;ncy;&amp;ycy;&amp;jcy; &amp;mcy;&amp;icy;&amp;rcy; &amp;Bcy;&amp;iecy;&amp;acy;&amp;tcy;&amp;rcy;&amp;icy;&amp;kcy;&amp;scy; &amp;Pcy;&amp;ocy;&amp;tcy;&amp;tcy;&amp;iecy;&amp;r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00438"/>
            <a:ext cx="4428000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Творчество Б. </a:t>
            </a:r>
            <a:r>
              <a:rPr lang="ru-RU" dirty="0" err="1" smtClean="0"/>
              <a:t>Поттер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В 1902 году была </a:t>
            </a:r>
            <a:r>
              <a:rPr lang="ru-RU" sz="1400" dirty="0" smtClean="0"/>
              <a:t>издана </a:t>
            </a:r>
            <a:r>
              <a:rPr lang="ru-RU" sz="1400" b="1" dirty="0" smtClean="0"/>
              <a:t>"Повесть о Кролике Питере" </a:t>
            </a:r>
            <a:r>
              <a:rPr lang="ru-RU" sz="1400" dirty="0" smtClean="0"/>
              <a:t>и в течение года пришлось издать еще шесть выпусков, чтобы удовлетворить спрос. К Рождеству было продано 20.000 экземпляров.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1903 году </a:t>
            </a:r>
            <a:r>
              <a:rPr lang="ru-RU" sz="1400" dirty="0" smtClean="0"/>
              <a:t>  Фредерик </a:t>
            </a:r>
            <a:r>
              <a:rPr lang="ru-RU" sz="1400" dirty="0" err="1" smtClean="0"/>
              <a:t>Уорн</a:t>
            </a:r>
            <a:r>
              <a:rPr lang="ru-RU" sz="1400" dirty="0" smtClean="0"/>
              <a:t>, издает </a:t>
            </a:r>
            <a:r>
              <a:rPr lang="ru-RU" sz="1400" dirty="0" smtClean="0"/>
              <a:t>книгу 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400" dirty="0" smtClean="0"/>
              <a:t>на Рождество. Это был рассказ со стихами « Портной из Глостера»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Два месяца спустя выходит третья по счету книга </a:t>
            </a:r>
            <a:r>
              <a:rPr lang="ru-RU" sz="1400" b="1" dirty="0"/>
              <a:t> </a:t>
            </a:r>
            <a:r>
              <a:rPr lang="ru-RU" sz="1400" b="1" dirty="0" smtClean="0"/>
              <a:t>.  « Повесть о бельчонке </a:t>
            </a:r>
            <a:r>
              <a:rPr lang="ru-RU" sz="1400" b="1" dirty="0" err="1" smtClean="0"/>
              <a:t>Наткине</a:t>
            </a:r>
            <a:r>
              <a:rPr lang="ru-RU" sz="1400" b="1" dirty="0" smtClean="0"/>
              <a:t>»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Так же, в 1903 году, герой </a:t>
            </a:r>
            <a:r>
              <a:rPr lang="ru-RU" sz="1400" b="1" dirty="0" smtClean="0"/>
              <a:t>Кролик Питер</a:t>
            </a:r>
            <a:r>
              <a:rPr lang="ru-RU" sz="1400" dirty="0" smtClean="0"/>
              <a:t> был запатентован и выпущен в качестве мягкой игрушки.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 descr="&amp;Bcy;&amp;iecy;&amp;acy;&amp;tcy;&amp;rcy;&amp;icy;&amp;kcy;&amp;scy; &amp;Pcy;&amp;ocy;&amp;tcy;&amp;tcy;&amp;iecy;&amp;rcy; &amp;vcy; &amp;vcy;&amp;ocy;&amp;zcy;&amp;rcy;&amp;acy;&amp;scy;&amp;tcy;&amp;iecy; 25 &amp;lcy;&amp;iecy;&amp;tcy; &amp;scy; &amp;kcy;&amp;rcy;&amp;ocy;&amp;lcy;&amp;icy;&amp;kcy;&amp;ocy;&amp;mcy; &amp;Bcy;&amp;iecy;&amp;ncy;&amp;dcy;&amp;zhcy;&amp;acy;&amp;mcy;&amp;icy;&amp;ncy;&amp;ocy;&amp;m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286256"/>
            <a:ext cx="3024000" cy="235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dirty="0" smtClean="0"/>
              <a:t>23 книги Б. </a:t>
            </a:r>
            <a:r>
              <a:rPr lang="ru-RU" dirty="0" err="1" smtClean="0"/>
              <a:t>Поттер</a:t>
            </a:r>
            <a:r>
              <a:rPr lang="ru-RU" dirty="0" smtClean="0"/>
              <a:t>, среди них:</a:t>
            </a:r>
            <a:endParaRPr lang="ru-RU" dirty="0"/>
          </a:p>
        </p:txBody>
      </p:sp>
      <p:pic>
        <p:nvPicPr>
          <p:cNvPr id="4" name="Содержимое 3" descr="&amp;Bcy;&amp;iecy;&amp;acy;&amp;tcy;&amp;rcy;&amp;icy;&amp;kcy;&amp;scy; &amp;Pcy;&amp;ocy;&amp;tcy;&amp;tcy;&amp;iecy;&amp;rcy; &amp;icy; &amp;iecy;&amp;iecy; &amp;lcy;&amp;yucy;&amp;bcy;&amp;icy;&amp;mcy;&amp;acy;&amp;yacy; &amp;scy;&amp;ocy;&amp;bcy;&amp;acy;&amp;kcy;&amp;acy; &amp;Kcy;&amp;iecy;&amp;p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34099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429124" y="128586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3"/>
              </a:rPr>
              <a:t>Повесть о Кролике Питере</a:t>
            </a:r>
            <a:r>
              <a:rPr lang="ru-RU" dirty="0"/>
              <a:t> -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The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Tale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of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Peter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Rabbit</a:t>
            </a:r>
            <a:r>
              <a:rPr lang="ru-RU" dirty="0"/>
              <a:t> (1902)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29124" y="18573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>
                <a:hlinkClick r:id="rId5"/>
              </a:rPr>
              <a:t>Повесть о Бельчонке </a:t>
            </a:r>
            <a:r>
              <a:rPr lang="ru-RU" b="1" u="sng" dirty="0" err="1">
                <a:hlinkClick r:id="rId5"/>
              </a:rPr>
              <a:t>Тресси</a:t>
            </a:r>
            <a:r>
              <a:rPr lang="ru-RU" b="1" dirty="0"/>
              <a:t> - </a:t>
            </a:r>
            <a:r>
              <a:rPr lang="ru-RU" b="1" u="sng" dirty="0" err="1">
                <a:hlinkClick r:id="rId6"/>
              </a:rPr>
              <a:t>The</a:t>
            </a:r>
            <a:r>
              <a:rPr lang="ru-RU" b="1" u="sng" dirty="0">
                <a:hlinkClick r:id="rId6"/>
              </a:rPr>
              <a:t> </a:t>
            </a:r>
            <a:r>
              <a:rPr lang="ru-RU" b="1" u="sng" dirty="0" err="1">
                <a:hlinkClick r:id="rId6"/>
              </a:rPr>
              <a:t>Tale</a:t>
            </a:r>
            <a:r>
              <a:rPr lang="ru-RU" b="1" u="sng" dirty="0">
                <a:hlinkClick r:id="rId6"/>
              </a:rPr>
              <a:t> </a:t>
            </a:r>
            <a:r>
              <a:rPr lang="ru-RU" b="1" u="sng" dirty="0" err="1">
                <a:hlinkClick r:id="rId6"/>
              </a:rPr>
              <a:t>of</a:t>
            </a:r>
            <a:r>
              <a:rPr lang="ru-RU" b="1" u="sng" dirty="0">
                <a:hlinkClick r:id="rId6"/>
              </a:rPr>
              <a:t> </a:t>
            </a:r>
            <a:r>
              <a:rPr lang="ru-RU" b="1" u="sng" dirty="0" err="1">
                <a:hlinkClick r:id="rId6"/>
              </a:rPr>
              <a:t>Squirrel</a:t>
            </a:r>
            <a:r>
              <a:rPr lang="ru-RU" b="1" u="sng" dirty="0">
                <a:hlinkClick r:id="rId6"/>
              </a:rPr>
              <a:t> </a:t>
            </a:r>
            <a:r>
              <a:rPr lang="ru-RU" b="1" u="sng" dirty="0" err="1">
                <a:hlinkClick r:id="rId6"/>
              </a:rPr>
              <a:t>Nutkin</a:t>
            </a:r>
            <a:r>
              <a:rPr lang="ru-RU" b="1" dirty="0"/>
              <a:t> (1903)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25717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>
                <a:hlinkClick r:id="rId7"/>
              </a:rPr>
              <a:t>Повесть о миссис </a:t>
            </a:r>
            <a:r>
              <a:rPr lang="ru-RU" u="sng" dirty="0" err="1">
                <a:hlinkClick r:id="rId7"/>
              </a:rPr>
              <a:t>Тигги</a:t>
            </a:r>
            <a:r>
              <a:rPr lang="en-US" u="sng" dirty="0">
                <a:hlinkClick r:id="rId7"/>
              </a:rPr>
              <a:t>-</a:t>
            </a:r>
            <a:r>
              <a:rPr lang="ru-RU" u="sng" dirty="0" err="1">
                <a:hlinkClick r:id="rId7"/>
              </a:rPr>
              <a:t>Мигги</a:t>
            </a:r>
            <a:r>
              <a:rPr lang="en-US" dirty="0"/>
              <a:t> - </a:t>
            </a:r>
            <a:r>
              <a:rPr lang="en-US" u="sng" dirty="0">
                <a:hlinkClick r:id="rId8"/>
              </a:rPr>
              <a:t>The Tale of Mrs. </a:t>
            </a:r>
            <a:r>
              <a:rPr lang="en-US" u="sng" dirty="0" err="1">
                <a:hlinkClick r:id="rId8"/>
              </a:rPr>
              <a:t>Tiggy</a:t>
            </a:r>
            <a:r>
              <a:rPr lang="en-US" u="sng" dirty="0">
                <a:hlinkClick r:id="rId8"/>
              </a:rPr>
              <a:t>-Winkle</a:t>
            </a:r>
            <a:r>
              <a:rPr lang="en-US" dirty="0"/>
              <a:t> (1905)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86248" y="335756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 </a:t>
            </a:r>
            <a:r>
              <a:rPr lang="ru-RU" u="sng" dirty="0">
                <a:hlinkClick r:id="rId9"/>
              </a:rPr>
              <a:t>Повесть про котёнка Тома</a:t>
            </a:r>
            <a:r>
              <a:rPr lang="en-US" dirty="0"/>
              <a:t> - </a:t>
            </a:r>
            <a:r>
              <a:rPr lang="en-US" u="sng" dirty="0">
                <a:hlinkClick r:id="rId10"/>
              </a:rPr>
              <a:t>The Tale of Tom Kitten</a:t>
            </a:r>
            <a:r>
              <a:rPr lang="en-US" dirty="0"/>
              <a:t> (1907)</a:t>
            </a:r>
            <a:br>
              <a:rPr lang="en-US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 </a:t>
            </a:r>
            <a:r>
              <a:rPr lang="ru-RU" u="sng" dirty="0">
                <a:hlinkClick r:id="rId11"/>
              </a:rPr>
              <a:t>Повесть про утку </a:t>
            </a:r>
            <a:r>
              <a:rPr lang="ru-RU" u="sng" dirty="0" err="1">
                <a:hlinkClick r:id="rId11"/>
              </a:rPr>
              <a:t>Джемайму</a:t>
            </a:r>
            <a:r>
              <a:rPr lang="ru-RU" u="sng" dirty="0">
                <a:hlinkClick r:id="rId11"/>
              </a:rPr>
              <a:t> Кряк</a:t>
            </a:r>
            <a:r>
              <a:rPr lang="en-US" dirty="0"/>
              <a:t> - </a:t>
            </a:r>
            <a:r>
              <a:rPr lang="en-US" u="sng" dirty="0">
                <a:hlinkClick r:id="rId12"/>
              </a:rPr>
              <a:t>The Tale of Jemima Puddle-Duck</a:t>
            </a:r>
            <a:r>
              <a:rPr lang="en-US" dirty="0"/>
              <a:t> (1908)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57686" y="50720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>
                <a:hlinkClick r:id="rId13"/>
              </a:rPr>
              <a:t>Повесть о поросёнке </a:t>
            </a:r>
            <a:r>
              <a:rPr lang="ru-RU" u="sng" dirty="0" err="1">
                <a:hlinkClick r:id="rId13"/>
              </a:rPr>
              <a:t>Блэнде</a:t>
            </a:r>
            <a:r>
              <a:rPr lang="ru-RU" dirty="0"/>
              <a:t> -</a:t>
            </a:r>
            <a:r>
              <a:rPr lang="ru-RU" u="sng" dirty="0">
                <a:hlinkClick r:id="rId14"/>
              </a:rPr>
              <a:t> </a:t>
            </a:r>
            <a:r>
              <a:rPr lang="ru-RU" u="sng" dirty="0" err="1">
                <a:hlinkClick r:id="rId14"/>
              </a:rPr>
              <a:t>The</a:t>
            </a:r>
            <a:r>
              <a:rPr lang="ru-RU" u="sng" dirty="0">
                <a:hlinkClick r:id="rId14"/>
              </a:rPr>
              <a:t> </a:t>
            </a:r>
            <a:r>
              <a:rPr lang="ru-RU" u="sng" dirty="0" err="1">
                <a:hlinkClick r:id="rId14"/>
              </a:rPr>
              <a:t>Tale</a:t>
            </a:r>
            <a:r>
              <a:rPr lang="ru-RU" u="sng" dirty="0">
                <a:hlinkClick r:id="rId14"/>
              </a:rPr>
              <a:t> </a:t>
            </a:r>
            <a:r>
              <a:rPr lang="ru-RU" u="sng" dirty="0" err="1">
                <a:hlinkClick r:id="rId14"/>
              </a:rPr>
              <a:t>of</a:t>
            </a:r>
            <a:r>
              <a:rPr lang="ru-RU" u="sng" dirty="0">
                <a:hlinkClick r:id="rId14"/>
              </a:rPr>
              <a:t> </a:t>
            </a:r>
            <a:r>
              <a:rPr lang="ru-RU" u="sng" dirty="0" err="1">
                <a:hlinkClick r:id="rId14"/>
              </a:rPr>
              <a:t>Pigling</a:t>
            </a:r>
            <a:r>
              <a:rPr lang="ru-RU" u="sng" dirty="0">
                <a:hlinkClick r:id="rId14"/>
              </a:rPr>
              <a:t> </a:t>
            </a:r>
            <a:r>
              <a:rPr lang="ru-RU" u="sng" dirty="0" err="1">
                <a:hlinkClick r:id="rId14"/>
              </a:rPr>
              <a:t>Bland</a:t>
            </a:r>
            <a:r>
              <a:rPr lang="ru-RU" u="sng" dirty="0">
                <a:hlinkClick r:id="rId14"/>
              </a:rPr>
              <a:t> </a:t>
            </a:r>
            <a:r>
              <a:rPr lang="ru-RU" dirty="0"/>
              <a:t>(</a:t>
            </a:r>
            <a:r>
              <a:rPr lang="ru-RU" dirty="0" smtClean="0"/>
              <a:t>1913)и др.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Путешествие книг и рисунков </a:t>
            </a:r>
            <a:r>
              <a:rPr lang="ru-RU" dirty="0" err="1" smtClean="0"/>
              <a:t>Поттер</a:t>
            </a:r>
            <a:r>
              <a:rPr lang="ru-RU" dirty="0" smtClean="0"/>
              <a:t> по всему миру</a:t>
            </a:r>
            <a:endParaRPr lang="ru-RU" dirty="0"/>
          </a:p>
        </p:txBody>
      </p:sp>
      <p:pic>
        <p:nvPicPr>
          <p:cNvPr id="4" name="Содержимое 3" descr="&amp;Kcy;&amp;rcy;&amp;ocy;&amp;lcy;&amp;icy;&amp;kcy; &amp;Pcy;&amp;icy;&amp;tcy;&amp;iecy;&amp;rcy; &amp;icy; &amp;iecy;&amp;gcy;&amp;ocy; &amp;dcy;&amp;rcy;&amp;ucy;&amp;zcy;&amp;softcy;&amp;yacy;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9677" y="1600200"/>
            <a:ext cx="34246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Волшебный мир рисунков </a:t>
            </a:r>
            <a:r>
              <a:rPr lang="ru-RU" dirty="0" err="1" smtClean="0"/>
              <a:t>Беатрикс</a:t>
            </a:r>
            <a:endParaRPr lang="ru-RU" dirty="0"/>
          </a:p>
        </p:txBody>
      </p:sp>
      <p:pic>
        <p:nvPicPr>
          <p:cNvPr id="4" name="Содержимое 3" descr="&amp;Vcy;&amp;ocy;&amp;lcy;&amp;shcy;&amp;iecy;&amp;bcy;&amp;ncy;&amp;ycy;&amp;jcy; &amp;mcy;&amp;icy;&amp;rcy; &amp;Bcy;&amp;iecy;&amp;acy;&amp;tcy;&amp;rcy;&amp;icy;&amp;kcy;&amp;scy; &amp;Pcy;&amp;ocy;&amp;tcy;&amp;tcy;&amp;iecy;&amp;r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270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Vcy;&amp;ocy;&amp;lcy;&amp;shcy;&amp;iecy;&amp;bcy;&amp;ncy;&amp;ycy;&amp;jcy; &amp;mcy;&amp;icy;&amp;rcy; &amp;Bcy;&amp;iecy;&amp;acy;&amp;tcy;&amp;rcy;&amp;icy;&amp;kcy;&amp;scy; &amp;Pcy;&amp;ocy;&amp;tcy;&amp;tcy;&amp;iecy;&amp;r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714488"/>
            <a:ext cx="2340000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Vcy;&amp;ocy;&amp;lcy;&amp;shcy;&amp;iecy;&amp;bcy;&amp;ncy;&amp;ycy;&amp;jcy; &amp;mcy;&amp;icy;&amp;rcy; &amp;Bcy;&amp;iecy;&amp;acy;&amp;tcy;&amp;rcy;&amp;icy;&amp;kcy;&amp;scy; &amp;Pcy;&amp;ocy;&amp;tcy;&amp;tcy;&amp;iecy;&amp;rcy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785926"/>
            <a:ext cx="2412000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&amp;Vcy;&amp;ocy;&amp;lcy;&amp;shcy;&amp;iecy;&amp;bcy;&amp;ncy;&amp;ycy;&amp;jcy; &amp;mcy;&amp;icy;&amp;rcy; &amp;Bcy;&amp;iecy;&amp;acy;&amp;tcy;&amp;rcy;&amp;icy;&amp;kcy;&amp;scy; &amp;Pcy;&amp;ocy;&amp;tcy;&amp;tcy;&amp;iecy;&amp;rcy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214818"/>
            <a:ext cx="2772000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&amp;Vcy;&amp;ocy;&amp;lcy;&amp;shcy;&amp;iecy;&amp;bcy;&amp;ncy;&amp;ycy;&amp;jcy; &amp;mcy;&amp;icy;&amp;rcy; &amp;Bcy;&amp;iecy;&amp;acy;&amp;tcy;&amp;rcy;&amp;icy;&amp;kcy;&amp;scy; &amp;Pcy;&amp;ocy;&amp;tcy;&amp;tcy;&amp;iecy;&amp;rcy;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4374000"/>
            <a:ext cx="2448000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&amp;Vcy;&amp;ocy;&amp;lcy;&amp;shcy;&amp;iecy;&amp;bcy;&amp;ncy;&amp;ycy;&amp;jcy; &amp;mcy;&amp;icy;&amp;rcy; &amp;Bcy;&amp;iecy;&amp;acy;&amp;tcy;&amp;rcy;&amp;icy;&amp;kcy;&amp;scy; &amp;Pcy;&amp;ocy;&amp;tcy;&amp;tcy;&amp;iecy;&amp;rcy;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4194000"/>
            <a:ext cx="26280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Музей Б. </a:t>
            </a:r>
            <a:r>
              <a:rPr lang="ru-RU" dirty="0" err="1" smtClean="0"/>
              <a:t>Поттер</a:t>
            </a:r>
            <a:r>
              <a:rPr lang="ru-RU" dirty="0" smtClean="0"/>
              <a:t>  в Озерном </a:t>
            </a:r>
            <a:r>
              <a:rPr lang="ru-RU" dirty="0" err="1" smtClean="0"/>
              <a:t>крае,город</a:t>
            </a:r>
            <a:r>
              <a:rPr lang="ru-RU" dirty="0" smtClean="0"/>
              <a:t> </a:t>
            </a:r>
            <a:r>
              <a:rPr lang="ru-RU" dirty="0" err="1" smtClean="0"/>
              <a:t>Уиндермер</a:t>
            </a:r>
            <a:endParaRPr lang="ru-RU" dirty="0"/>
          </a:p>
        </p:txBody>
      </p:sp>
      <p:pic>
        <p:nvPicPr>
          <p:cNvPr id="19458" name="Picture 2" descr="C:\Documents and Settings\Admin\Рабочий стол\Музей Беатрис Поттер в Озерном краю\11кл 2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432</Words>
  <Application>Microsoft Office PowerPoint</Application>
  <PresentationFormat>Экран (4:3)</PresentationFormat>
  <Paragraphs>32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Чудесный мир Беатрикс Поттер</vt:lpstr>
      <vt:lpstr>Детство будущей писательницы и блестящей художницы</vt:lpstr>
      <vt:lpstr>Семейные узы</vt:lpstr>
      <vt:lpstr>Беатрикс и любовь к животным</vt:lpstr>
      <vt:lpstr>Творчество Б. Поттер</vt:lpstr>
      <vt:lpstr>23 книги Б. Поттер, среди них:</vt:lpstr>
      <vt:lpstr>Путешествие книг и рисунков Поттер по всему миру</vt:lpstr>
      <vt:lpstr>Волшебный мир рисунков Беатрикс</vt:lpstr>
      <vt:lpstr>Музей Б. Поттер  в Озерном крае,город Уиндермер</vt:lpstr>
      <vt:lpstr>Восковая фигура Б. Поттер в окружении героев ее книг</vt:lpstr>
      <vt:lpstr>Братцы-кролики, Пампушата</vt:lpstr>
      <vt:lpstr>Питер Пуш с мамой Крольчихой</vt:lpstr>
      <vt:lpstr>Флопси, Мопси и Коттонтейл</vt:lpstr>
      <vt:lpstr>Мистер Мак-Грегор и утка Джемайма Падл-Дак</vt:lpstr>
      <vt:lpstr>Другие герои Б. Поттер</vt:lpstr>
      <vt:lpstr>Прачка Ухти-Тухти</vt:lpstr>
      <vt:lpstr> Откройте  для себя чарующий мир Беатрикс Поттер!</vt:lpstr>
      <vt:lpstr>Озеро Уиндермер- источник вдохновения!Здесь появлялись новые идеи для книжек Беатрикс.</vt:lpstr>
      <vt:lpstr>Набережная озера Уиндермер в городе,где расположен музей Беатрикс Поттер.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Чудесный мир Беатрикс Поттер</dc:title>
  <dc:creator>Admin</dc:creator>
  <cp:lastModifiedBy>Admin</cp:lastModifiedBy>
  <cp:revision>19</cp:revision>
  <dcterms:created xsi:type="dcterms:W3CDTF">2015-08-16T07:58:00Z</dcterms:created>
  <dcterms:modified xsi:type="dcterms:W3CDTF">2015-08-16T12:47:52Z</dcterms:modified>
</cp:coreProperties>
</file>