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9" r:id="rId12"/>
    <p:sldId id="267" r:id="rId13"/>
    <p:sldId id="268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92;&#1091;&#1090;&#1073;&#1086;&#1083;%20&#1085;&#1072;%20&#1089;&#1085;&#1077;&#1075;&#1091;.pptx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hyperlink" Target="&#1089;&#1085;&#1077;&#1078;&#1085;&#1072;&#1103;%20&#1073;&#1072;&#1073;&#1072;.pptx" TargetMode="Externa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5o.ru/storage/simple/ru/edt/14/18/79/rue0bc27a4533.jpeg" TargetMode="External"/><Relationship Id="rId3" Type="http://schemas.openxmlformats.org/officeDocument/2006/relationships/hyperlink" Target="http://vtakt.ru/dstore/1664/penguin_sled_ride_lg_nwm_150x150.gif" TargetMode="External"/><Relationship Id="rId7" Type="http://schemas.openxmlformats.org/officeDocument/2006/relationships/hyperlink" Target="http://img3.proshkolu.ru/content/media/pic/std/3000000/2534000/2533850-8938a703f8033319.gif" TargetMode="External"/><Relationship Id="rId2" Type="http://schemas.openxmlformats.org/officeDocument/2006/relationships/hyperlink" Target="http://img3.proshkolu.ru/content/media/pic/std/3000000/2418000/2417413-63b8cde78acf2bb5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506/130884706.1f/0_7bc90_ef7ebb4_L.png" TargetMode="External"/><Relationship Id="rId5" Type="http://schemas.openxmlformats.org/officeDocument/2006/relationships/hyperlink" Target="http://photoshopia.ru/usergallery/data/1/medium/PNG_Frame_for_Photoshop_4533.png" TargetMode="External"/><Relationship Id="rId4" Type="http://schemas.openxmlformats.org/officeDocument/2006/relationships/hyperlink" Target="http://cms.mobilbonus.cz/previews7/111873/winter_sport_animated_1_800x800_w01.jpg" TargetMode="External"/><Relationship Id="rId9" Type="http://schemas.openxmlformats.org/officeDocument/2006/relationships/hyperlink" Target="http://www.artans.ru/upload/iblock/359/1160b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653845">
            <a:off x="225089" y="291313"/>
            <a:ext cx="470667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Новые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зимние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приключения!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53845">
            <a:off x="222828" y="2043105"/>
            <a:ext cx="78716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ПРОДОЛЖЕНИЕ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дед сан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076" y="3362325"/>
            <a:ext cx="4277924" cy="3495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686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В давние времена из-за отсутствия интернета и телевизора, как в наши дни, люди много гуляли, и надо было чем-то заниматься на улице, вот и придумали санки</a:t>
            </a:r>
          </a:p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Санки совершенствовались с каждым годом</a:t>
            </a:r>
          </a:p>
          <a:p>
            <a:pPr algn="ctr"/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Прошло много лет и простая забава преобразовалась и стала олимпийским видом спорта, набирающим с каждым годом всё большую популярность</a:t>
            </a:r>
            <a:endParaRPr lang="ru-RU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81000"/>
            <a:ext cx="6476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Приключения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санках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C:\Users\Ирина\Desktop\девочка санки\сан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400550" cy="4400550"/>
          </a:xfrm>
          <a:prstGeom prst="rect">
            <a:avLst/>
          </a:prstGeom>
          <a:noFill/>
        </p:spPr>
      </p:pic>
      <p:pic>
        <p:nvPicPr>
          <p:cNvPr id="4" name="Picture 6" descr="C:\Users\Ирина\Desktop\навигация.gif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904875" cy="638175"/>
          </a:xfrm>
          <a:prstGeom prst="rect">
            <a:avLst/>
          </a:prstGeom>
          <a:noFill/>
        </p:spPr>
      </p:pic>
      <p:pic>
        <p:nvPicPr>
          <p:cNvPr id="5" name="Picture 6" descr="C:\Users\Ирина\Desktop\навигация.gif">
            <a:hlinkClick r:id="rId5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904875" cy="638175"/>
          </a:xfrm>
          <a:prstGeom prst="rect">
            <a:avLst/>
          </a:prstGeom>
          <a:noFill/>
        </p:spPr>
      </p:pic>
      <p:pic>
        <p:nvPicPr>
          <p:cNvPr id="6" name="Picture 6" descr="C:\Users\Ирина\Desktop\навигация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904875" cy="638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47800" y="2362200"/>
            <a:ext cx="6476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Футбол на снегу!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371600"/>
            <a:ext cx="62483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Лепим снеговика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7693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latin typeface="Arial Narrow" pitchFamily="34" charset="0"/>
              </a:rPr>
              <a:t>Санный город</a:t>
            </a:r>
          </a:p>
          <a:p>
            <a:pPr algn="just"/>
            <a:r>
              <a:rPr lang="ru-RU" sz="2100" dirty="0" smtClean="0">
                <a:latin typeface="Arial Narrow" pitchFamily="34" charset="0"/>
              </a:rPr>
              <a:t>В команде участники делятся на две группы и строятся друг напротив друга (мальчики – девочки). Санки у мальчиков – поставить правое колено на санки и, отталкиваясь левой ногой, доехать до девочек, передать им санки. Задание повторяется. Прибывший игрок уходит в конец колонны.</a:t>
            </a:r>
          </a:p>
          <a:p>
            <a:pPr algn="just"/>
            <a:r>
              <a:rPr lang="ru-RU" sz="2100" b="1" dirty="0" smtClean="0">
                <a:latin typeface="Arial Narrow" pitchFamily="34" charset="0"/>
              </a:rPr>
              <a:t>Гонки на санях</a:t>
            </a:r>
          </a:p>
          <a:p>
            <a:pPr algn="just"/>
            <a:r>
              <a:rPr lang="ru-RU" sz="2100" dirty="0" smtClean="0">
                <a:latin typeface="Arial Narrow" pitchFamily="34" charset="0"/>
              </a:rPr>
              <a:t>Команды строятся колоннами лицом к финишу на расстоянии 15–20 м от него. В центре проводится линия. Напротив каждой команды находится по 2 кубика. Первый участник садится на санки, а второй участник везет его. Доехав до кубиков, участник на санках берет их в обе руки, едут до конечной остановки, где участники меняются. Когда участники возвращаются, кладут кубики обратно.</a:t>
            </a:r>
          </a:p>
          <a:p>
            <a:pPr algn="just"/>
            <a:r>
              <a:rPr lang="ru-RU" sz="2100" b="1" dirty="0" smtClean="0">
                <a:latin typeface="Arial Narrow" pitchFamily="34" charset="0"/>
              </a:rPr>
              <a:t>Эстафета на санках</a:t>
            </a:r>
          </a:p>
          <a:p>
            <a:pPr algn="just"/>
            <a:r>
              <a:rPr lang="ru-RU" sz="2100" dirty="0" smtClean="0">
                <a:latin typeface="Arial Narrow" pitchFamily="34" charset="0"/>
              </a:rPr>
              <a:t>Команды строятся лицом к финишу на расстоянии 15–20 м от него. </a:t>
            </a:r>
            <a:br>
              <a:rPr lang="ru-RU" sz="2100" dirty="0" smtClean="0">
                <a:latin typeface="Arial Narrow" pitchFamily="34" charset="0"/>
              </a:rPr>
            </a:br>
            <a:r>
              <a:rPr lang="ru-RU" sz="2100" dirty="0" smtClean="0">
                <a:latin typeface="Arial Narrow" pitchFamily="34" charset="0"/>
              </a:rPr>
              <a:t>Участник каждой команды имеет свой цветной флажок. </a:t>
            </a:r>
            <a:br>
              <a:rPr lang="ru-RU" sz="2100" dirty="0" smtClean="0">
                <a:latin typeface="Arial Narrow" pitchFamily="34" charset="0"/>
              </a:rPr>
            </a:br>
            <a:r>
              <a:rPr lang="ru-RU" sz="2100" dirty="0" smtClean="0">
                <a:latin typeface="Arial Narrow" pitchFamily="34" charset="0"/>
              </a:rPr>
              <a:t>Один участник садится в санки на колени, держа флажок в руке, а второй участник везет его до конечной остановки, где они меняются местами.</a:t>
            </a:r>
          </a:p>
        </p:txBody>
      </p:sp>
      <p:pic>
        <p:nvPicPr>
          <p:cNvPr id="1026" name="Picture 2" descr="C:\Users\Ирина\Desktop\девочка санки\навигаци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029200"/>
            <a:ext cx="1192302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 Narrow" pitchFamily="34" charset="0"/>
              </a:rPr>
              <a:t>Черепашки</a:t>
            </a:r>
          </a:p>
          <a:p>
            <a:pPr algn="just"/>
            <a:r>
              <a:rPr lang="ru-RU" sz="2800" dirty="0" smtClean="0">
                <a:latin typeface="Arial Narrow" pitchFamily="34" charset="0"/>
              </a:rPr>
              <a:t>Участники игры строятся попарно. По команде участники садятся на санки спиной друг к другу. Передвигаясь ногами, надо докатиться до конечной остановки (18–20 м), а обратно вернуться к команде бегом, катя санки</a:t>
            </a:r>
          </a:p>
          <a:p>
            <a:pPr algn="just"/>
            <a:r>
              <a:rPr lang="ru-RU" sz="2800" b="1" dirty="0" smtClean="0">
                <a:latin typeface="Arial Narrow" pitchFamily="34" charset="0"/>
              </a:rPr>
              <a:t>Санные </a:t>
            </a:r>
            <a:r>
              <a:rPr lang="ru-RU" sz="2800" b="1" dirty="0" err="1" smtClean="0">
                <a:latin typeface="Arial Narrow" pitchFamily="34" charset="0"/>
              </a:rPr>
              <a:t>перетягушки</a:t>
            </a:r>
            <a:endParaRPr lang="ru-RU" sz="2800" b="1" dirty="0" smtClean="0">
              <a:latin typeface="Arial Narrow" pitchFamily="34" charset="0"/>
            </a:endParaRPr>
          </a:p>
          <a:p>
            <a:pPr algn="just"/>
            <a:r>
              <a:rPr lang="ru-RU" sz="2800" dirty="0" smtClean="0">
                <a:latin typeface="Arial Narrow" pitchFamily="34" charset="0"/>
              </a:rPr>
              <a:t>Санки ставят носами в противоположные стороны, сидящие на них игроки держат в руках канат. Каждый участник старается перетянуть соперника и уехать дальше вперед</a:t>
            </a:r>
            <a:r>
              <a:rPr lang="ru-RU" sz="2800" b="1" dirty="0" smtClean="0">
                <a:latin typeface="Arial Narrow" pitchFamily="34" charset="0"/>
              </a:rPr>
              <a:t> </a:t>
            </a:r>
          </a:p>
          <a:p>
            <a:pPr algn="just"/>
            <a:r>
              <a:rPr lang="ru-RU" sz="2800" b="1" dirty="0" smtClean="0">
                <a:latin typeface="Arial Narrow" pitchFamily="34" charset="0"/>
              </a:rPr>
              <a:t>Сани-тачки</a:t>
            </a:r>
          </a:p>
          <a:p>
            <a:pPr algn="just"/>
            <a:r>
              <a:rPr lang="ru-RU" sz="2800" dirty="0" smtClean="0">
                <a:latin typeface="Arial Narrow" pitchFamily="34" charset="0"/>
              </a:rPr>
              <a:t>Один игрок лежит на санках на животе, свесив ноги. Другой, взявшись за его ноги, толкает санки вперед. На повороте участники меняются местами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2050" name="Picture 2" descr="C:\Users\Ирина\Desktop\девочка санки\навигаци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353050"/>
            <a:ext cx="1192302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дед мороз </a:t>
            </a:r>
            <a:r>
              <a:rPr lang="en-US" dirty="0" smtClean="0">
                <a:hlinkClick r:id="rId2"/>
              </a:rPr>
              <a:t>http://img3.proshkolu.ru/content/media/pic/std/3000000/2418000/2417413-63b8cde78acf2bb5.gif</a:t>
            </a:r>
            <a:r>
              <a:rPr lang="ru-RU" dirty="0" smtClean="0"/>
              <a:t>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птица </a:t>
            </a:r>
            <a:r>
              <a:rPr lang="en-US" dirty="0" smtClean="0">
                <a:hlinkClick r:id="rId3"/>
              </a:rPr>
              <a:t>http://vtakt.ru/dstore/1664/penguin_sled_ride_lg_nwm_150x150.gif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группа </a:t>
            </a:r>
            <a:r>
              <a:rPr lang="en-US" dirty="0" smtClean="0">
                <a:hlinkClick r:id="rId4"/>
              </a:rPr>
              <a:t>http://cms.mobilbonus.cz/previews7/111873/winter_sport_animated_1_800x800_w01.jpg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везёт на санках </a:t>
            </a:r>
            <a:r>
              <a:rPr lang="en-US" dirty="0" smtClean="0">
                <a:hlinkClick r:id="rId5"/>
              </a:rPr>
              <a:t>http://photoshopia.ru/usergallery/data/1/medium/PNG_Frame_for_Photoshop_4533.png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девочка на санках </a:t>
            </a:r>
            <a:r>
              <a:rPr lang="en-US" dirty="0" smtClean="0">
                <a:hlinkClick r:id="rId6"/>
              </a:rPr>
              <a:t>http://img-fotki.yandex.ru/get/6506/130884706.1f/0_7bc90_ef7ebb4_L.png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мальчик везёт </a:t>
            </a:r>
            <a:r>
              <a:rPr lang="en-US" dirty="0" smtClean="0">
                <a:hlinkClick r:id="rId7"/>
              </a:rPr>
              <a:t>http://img3.proshkolu.ru/content/media/pic/std/3000000/2534000/2533850-8938a703f8033319.gif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фото Вера Зозуля </a:t>
            </a:r>
            <a:r>
              <a:rPr lang="en-US" dirty="0" smtClean="0">
                <a:hlinkClick r:id="rId8"/>
              </a:rPr>
              <a:t>http://s5o.ru/storage/simple/ru/edt/14/18/79/rue0bc27a4533.jpeg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эмблема санного спорта </a:t>
            </a:r>
            <a:r>
              <a:rPr lang="en-US" dirty="0" smtClean="0">
                <a:hlinkClick r:id="rId9"/>
              </a:rPr>
              <a:t>http://www.artans.ru/upload/iblock/359/1160big.png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Narrow" pitchFamily="34" charset="0"/>
              </a:rPr>
              <a:t>Катание с горки на санках — веселая зимняя </a:t>
            </a:r>
            <a:r>
              <a:rPr lang="ru-RU" sz="2800" dirty="0" smtClean="0">
                <a:latin typeface="Arial Narrow" pitchFamily="34" charset="0"/>
              </a:rPr>
              <a:t>забава</a:t>
            </a:r>
          </a:p>
          <a:p>
            <a:pPr algn="ctr"/>
            <a:r>
              <a:rPr lang="ru-RU" sz="2800" dirty="0" smtClean="0">
                <a:latin typeface="Arial Narrow" pitchFamily="34" charset="0"/>
              </a:rPr>
              <a:t>«Чем </a:t>
            </a:r>
            <a:r>
              <a:rPr lang="ru-RU" sz="2800" dirty="0">
                <a:latin typeface="Arial Narrow" pitchFamily="34" charset="0"/>
              </a:rPr>
              <a:t>дальше прокатятся санки, тем длиннее уродится </a:t>
            </a:r>
            <a:r>
              <a:rPr lang="ru-RU" sz="2800" dirty="0" smtClean="0">
                <a:latin typeface="Arial Narrow" pitchFamily="34" charset="0"/>
              </a:rPr>
              <a:t>лен»</a:t>
            </a:r>
          </a:p>
          <a:p>
            <a:pPr algn="ctr"/>
            <a:r>
              <a:rPr lang="ru-RU" sz="2800" dirty="0" smtClean="0">
                <a:latin typeface="Arial Narrow" pitchFamily="34" charset="0"/>
              </a:rPr>
              <a:t>Так </a:t>
            </a:r>
            <a:r>
              <a:rPr lang="ru-RU" sz="2800" dirty="0">
                <a:latin typeface="Arial Narrow" pitchFamily="34" charset="0"/>
              </a:rPr>
              <a:t>что катание с горки не только зимнее развлечение, но и настоящая предвесенняя сельскохозяйственная </a:t>
            </a:r>
            <a:r>
              <a:rPr lang="ru-RU" sz="2800" dirty="0" smtClean="0">
                <a:latin typeface="Arial Narrow" pitchFamily="34" charset="0"/>
              </a:rPr>
              <a:t>работа</a:t>
            </a:r>
          </a:p>
          <a:p>
            <a:pPr algn="ctr"/>
            <a:r>
              <a:rPr lang="ru-RU" sz="2800" dirty="0" smtClean="0">
                <a:latin typeface="Arial Narrow" pitchFamily="34" charset="0"/>
              </a:rPr>
              <a:t>«Чтобы </a:t>
            </a:r>
            <a:r>
              <a:rPr lang="ru-RU" sz="2800" dirty="0">
                <a:latin typeface="Arial Narrow" pitchFamily="34" charset="0"/>
              </a:rPr>
              <a:t>выросли в новом году морковка и лук — не ленись, дальше с </a:t>
            </a:r>
            <a:r>
              <a:rPr lang="ru-RU" sz="2800" dirty="0" smtClean="0">
                <a:latin typeface="Arial Narrow" pitchFamily="34" charset="0"/>
              </a:rPr>
              <a:t>горы катись»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11267" name="Picture 3" descr="C:\Users\Ирина\Desktop\девочка санки\д с1.png"/>
          <p:cNvPicPr>
            <a:picLocks noChangeAspect="1" noChangeArrowheads="1"/>
          </p:cNvPicPr>
          <p:nvPr/>
        </p:nvPicPr>
        <p:blipFill>
          <a:blip r:embed="rId2" cstate="print"/>
          <a:srcRect l="10474" t="6047" r="14839" b="10583"/>
          <a:stretch>
            <a:fillRect/>
          </a:stretch>
        </p:blipFill>
        <p:spPr bwMode="auto">
          <a:xfrm>
            <a:off x="304800" y="2590800"/>
            <a:ext cx="3080236" cy="397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сан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13200"/>
            <a:ext cx="2844800" cy="2844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1143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Narrow" pitchFamily="34" charset="0"/>
              </a:rPr>
              <a:t>Катание на санях — зимнее развлечение, характерное для святок, масленицы, престольных </a:t>
            </a:r>
            <a:r>
              <a:rPr lang="ru-RU" sz="3200" dirty="0" smtClean="0">
                <a:latin typeface="Arial Narrow" pitchFamily="34" charset="0"/>
              </a:rPr>
              <a:t>праздников </a:t>
            </a:r>
            <a:r>
              <a:rPr lang="ru-RU" sz="3200" dirty="0">
                <a:latin typeface="Arial Narrow" pitchFamily="34" charset="0"/>
              </a:rPr>
              <a:t>Катавшиеся соблюдали установленные правила: одни сани должны были следовать за другими по центральной улице деревни или вкруговую, не обгоняя и не превышая </a:t>
            </a:r>
            <a:r>
              <a:rPr lang="ru-RU" sz="3200" dirty="0" smtClean="0">
                <a:latin typeface="Arial Narrow" pitchFamily="34" charset="0"/>
              </a:rPr>
              <a:t>скорости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81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 Narrow" pitchFamily="34" charset="0"/>
              </a:rPr>
              <a:t>Катание на санях </a:t>
            </a:r>
            <a:r>
              <a:rPr lang="ru-RU" sz="4000" dirty="0" smtClean="0">
                <a:latin typeface="Arial Narrow" pitchFamily="34" charset="0"/>
              </a:rPr>
              <a:t>- истинная </a:t>
            </a:r>
            <a:r>
              <a:rPr lang="ru-RU" sz="4000" dirty="0">
                <a:latin typeface="Arial Narrow" pitchFamily="34" charset="0"/>
              </a:rPr>
              <a:t>забава на 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252525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Сани, распространённый тип </a:t>
            </a:r>
            <a:r>
              <a:rPr lang="ru-RU" sz="36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повозки без колёс, обычно имеют полозья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252525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Сани были древнейшей повозкой, развившейся из </a:t>
            </a:r>
            <a:r>
              <a:rPr lang="ru-RU" sz="36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первоначальной волокуши и употреблявшейся не только в странах северных, но и в южных, например, в Египте</a:t>
            </a:r>
            <a:endParaRPr lang="ru-RU" sz="4800" dirty="0" smtClean="0">
              <a:latin typeface="Arial Narrow" pitchFamily="34" charset="0"/>
            </a:endParaRPr>
          </a:p>
        </p:txBody>
      </p:sp>
      <p:pic>
        <p:nvPicPr>
          <p:cNvPr id="3" name="Picture 2" descr="C:\Users\Ирина\Desktop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 Narrow" pitchFamily="34" charset="0"/>
              </a:rPr>
              <a:t>Постепенно эта забава переросла в один из видов спорта</a:t>
            </a:r>
          </a:p>
          <a:p>
            <a:pPr algn="ctr"/>
            <a:r>
              <a:rPr lang="ru-RU" sz="4400" dirty="0" smtClean="0">
                <a:latin typeface="Arial Narrow" pitchFamily="34" charset="0"/>
              </a:rPr>
              <a:t>Санный спорт - это </a:t>
            </a:r>
            <a:r>
              <a:rPr lang="ru-RU" sz="4400" dirty="0">
                <a:latin typeface="Arial Narrow" pitchFamily="34" charset="0"/>
              </a:rPr>
              <a:t>скоростной спуск на санях по специальным </a:t>
            </a:r>
            <a:r>
              <a:rPr lang="ru-RU" sz="4400" dirty="0" smtClean="0">
                <a:latin typeface="Arial Narrow" pitchFamily="34" charset="0"/>
              </a:rPr>
              <a:t>трассам</a:t>
            </a:r>
          </a:p>
          <a:p>
            <a:pPr algn="ctr"/>
            <a:r>
              <a:rPr lang="ru-RU" sz="4400" dirty="0" smtClean="0">
                <a:latin typeface="Arial Narrow" pitchFamily="34" charset="0"/>
              </a:rPr>
              <a:t>Различают </a:t>
            </a:r>
            <a:r>
              <a:rPr lang="ru-RU" sz="4400" dirty="0">
                <a:latin typeface="Arial Narrow" pitchFamily="34" charset="0"/>
              </a:rPr>
              <a:t>три вида саней — народные, подростковые (для обучения и тренировок) и спортивные (гоночные)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Первое организованное собрание спортсменов произошло в 1883 году в Швейцарии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1913 году в Дрездене (Германия) основана Международная федерация санного спорта. Эта организация управляла спортом до 1935 года, когда она была включена в состав Международной федерации бобслея и тобоггана (FIBT). После принятия решения о замене скелетона санным спортом в программе зимних Олимпийских игр, в 1955 году в Осло (Норвегия), был проведён первый чемпионат мира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1957 году основана Международная федерация санного спорта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Санный спорт был включён в программу зимних Олимпийских игр в 1964 году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 Narrow" pitchFamily="34" charset="0"/>
                <a:ea typeface="Times New Roman" pitchFamily="18" charset="0"/>
              </a:rPr>
              <a:t>Санный спорт  - зимний олимпийский вид спорта, в котором участники соревнуются в скоростном спуске на санях по специальным трассам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 Narrow" pitchFamily="34" charset="0"/>
                <a:ea typeface="Times New Roman" pitchFamily="18" charset="0"/>
              </a:rPr>
              <a:t>Побеждает спортсмен, прошедший трассу за наименьшее время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 Narrow" pitchFamily="34" charset="0"/>
                <a:ea typeface="Times New Roman" pitchFamily="18" charset="0"/>
              </a:rPr>
              <a:t>Участник должен стартовать в течение определенного времени после того, как трасса освободилась</a:t>
            </a:r>
          </a:p>
        </p:txBody>
      </p:sp>
      <p:pic>
        <p:nvPicPr>
          <p:cNvPr id="3" name="Picture 2" descr="Санный спорт, Бобслей, Скелетон, Натурбан! 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30168"/>
            <a:ext cx="3124200" cy="299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 Narrow" pitchFamily="34" charset="0"/>
                <a:ea typeface="Times New Roman" pitchFamily="18" charset="0"/>
              </a:rPr>
              <a:t>В санном спорте проводятся соревнования среди одиночек и пар</a:t>
            </a:r>
          </a:p>
          <a:p>
            <a:pPr algn="just"/>
            <a:r>
              <a:rPr lang="ru-RU" sz="3200" dirty="0" smtClean="0">
                <a:latin typeface="Arial Narrow" pitchFamily="34" charset="0"/>
                <a:ea typeface="Times New Roman" pitchFamily="18" charset="0"/>
              </a:rPr>
              <a:t>Формально женщины могут соревноваться в парах, но фактически почти все парные состязания проводятся среди мужчин</a:t>
            </a:r>
          </a:p>
        </p:txBody>
      </p:sp>
      <p:pic>
        <p:nvPicPr>
          <p:cNvPr id="3074" name="Picture 2" descr="Санный спорт, Бобслей, Скелетон, Натурбан! 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971800"/>
            <a:ext cx="3810000" cy="36576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289560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</a:rPr>
              <a:t>На крупных турнирах проводятся эстафеты, в которых команда состоит из женщины, мужчины и пары</a:t>
            </a:r>
            <a:endParaRPr lang="ru-RU" sz="32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В России первые соревнования состоялись в 1910 году </a:t>
            </a:r>
          </a:p>
          <a:p>
            <a:pPr algn="ctr"/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Советские и российские спортсмены за время участия в чемпионатах мира и Европы по натурбану выиграли 36 медалей – 19 золотых, 11 серебряных и 6 бронзовых наград</a:t>
            </a:r>
          </a:p>
          <a:p>
            <a:r>
              <a:rPr lang="ru-RU" sz="2400" dirty="0" smtClean="0">
                <a:latin typeface="Arial Narrow" pitchFamily="34" charset="0"/>
              </a:rPr>
              <a:t>Также наши саночники 27 раз становились призерами общего зачета Кубка мира: 13 раз выигрывали трофей, 11 раз занимали вторые места, 3 раза – третьи</a:t>
            </a:r>
          </a:p>
        </p:txBody>
      </p:sp>
      <p:pic>
        <p:nvPicPr>
          <p:cNvPr id="2050" name="Picture 2" descr="Вера Зозуля: &quot;Рак побороли врачи. От меня мало что зависело&quot; - Под прицелом. Сочи-2014 - Блоги - Sport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4311993" cy="2857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495800" y="3200400"/>
            <a:ext cx="441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За все время выступлений советских саночников на зимних Олимпийских зимних играх единственную золотую медаль завоевала Вера Зозуля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Ее триумф произошел на XIII Олимпийских зимних играх в </a:t>
            </a:r>
            <a:r>
              <a:rPr lang="ru-RU" sz="2400" dirty="0" err="1" smtClean="0">
                <a:solidFill>
                  <a:prstClr val="black"/>
                </a:solidFill>
                <a:latin typeface="Arial Narrow" pitchFamily="34" charset="0"/>
              </a:rPr>
              <a:t>Лейк-Плейсид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 (США) в 1980 году</a:t>
            </a:r>
            <a:endParaRPr lang="ru-RU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610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Яковлева</dc:creator>
  <cp:lastModifiedBy>Ирина Яковлева</cp:lastModifiedBy>
  <cp:revision>65</cp:revision>
  <dcterms:created xsi:type="dcterms:W3CDTF">2014-09-25T18:36:52Z</dcterms:created>
  <dcterms:modified xsi:type="dcterms:W3CDTF">2015-03-15T16:14:02Z</dcterms:modified>
</cp:coreProperties>
</file>