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86" r:id="rId3"/>
    <p:sldId id="256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76" r:id="rId14"/>
    <p:sldId id="270" r:id="rId15"/>
    <p:sldId id="272" r:id="rId16"/>
    <p:sldId id="271" r:id="rId17"/>
    <p:sldId id="280" r:id="rId18"/>
    <p:sldId id="281" r:id="rId19"/>
    <p:sldId id="273" r:id="rId20"/>
    <p:sldId id="284" r:id="rId21"/>
    <p:sldId id="283" r:id="rId22"/>
    <p:sldId id="275" r:id="rId23"/>
    <p:sldId id="274" r:id="rId24"/>
    <p:sldId id="285" r:id="rId25"/>
    <p:sldId id="269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8" autoAdjust="0"/>
    <p:restoredTop sz="94709" autoAdjust="0"/>
  </p:normalViewPr>
  <p:slideViewPr>
    <p:cSldViewPr>
      <p:cViewPr varScale="1">
        <p:scale>
          <a:sx n="74" d="100"/>
          <a:sy n="74" d="100"/>
        </p:scale>
        <p:origin x="2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074C7A-35B7-482E-A172-A7A7CDE7D411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1F6A656-4B4B-4076-AD62-621476002C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061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2054A7-2EFE-4071-8BCD-5F9C116B292A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40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361D1E-CBF2-47E8-8875-427B063F9134}" type="slidenum">
              <a:rPr lang="ru-RU" altLang="ru-RU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97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62856A-8397-46E0-B943-02C2ECAAAEDC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6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BB8B696-2465-492B-B503-62E4C6A2D75D}" type="slidenum">
              <a:rPr lang="ru-RU" altLang="ru-RU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19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CCF92F0-1083-4D15-8185-DBD9A395C4BE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31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BD34071-83BD-48F9-AF34-282A3AB35A72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00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D8A9C4-02EB-4302-B994-159D1EC98024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03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C0E755-C80B-4B54-9C94-1A45E022A7B0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65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CCA957-F6EB-4747-B644-38CF27221E5C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469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41575A7-3B90-4038-B4DD-5CC677CDA644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674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2A4870-3042-426D-94BF-C008D34C31D1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88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696D59-66BD-4ADC-9C3A-3102C85835DB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865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29BEC-3A51-4506-A3F5-D0AF7DB3F34D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FFC78-BFD3-4B00-8CF0-CB9BE7430C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094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E63F-3000-4558-8AE9-31EC764EEFC9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FD4F7-0A25-491F-A36F-CD4C347DED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03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8E5A-2CB8-4D39-A0E8-C1705896DC34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4BE3D-D67D-4A3D-9BD6-0D6A50CC70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04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A2E5-2F7E-4885-842C-2CC6FA92B507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6F272-85E9-4499-ADF1-BB9345DB73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0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0C6E-239E-45A3-9A9C-BF096CC72DC2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A9431-447C-469A-9E10-0C19C59CA9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76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9F5C-F745-48F3-B4B1-DD47BCE7C8EA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28E0A-EBA9-4848-8029-9E975354D6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00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EB56-8FE1-40EB-B883-5A6F13645994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AAE7C-CA19-4A07-AC0D-DBE69AB962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888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8AD2-D5B9-4CD6-B21A-D40A0D7EB7C6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A090D-7281-45BA-A1E2-1DF4630908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12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D576-E219-41F4-99F3-56EB32C498FA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4DB-074E-44E6-88DC-F7945AEA3F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268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2ED8-4068-45A7-8E23-E34C4CDF53E2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8BBEF-C960-4057-A02F-4A61556758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98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3F9B-13A4-4054-8070-1217A87207F3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3FE54-BE00-4E34-BFD5-23E9E43083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63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8B46-25CE-40B0-9698-D8A2040A920A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F5C29-DC94-4A99-A9E5-A9A4EAC64F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6359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AA2A-073C-45CB-B5DA-FB6A3461EF9D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C7981-7D2D-4761-8932-B446072078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654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1FA4-1339-4DA5-8ADC-D8A15B1AA2A0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4C3E5-D5DC-4B16-99AD-62FA7D258F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311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7DA0-03A7-4359-AE76-7A4A30F2C92D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EA4DE-51FD-498B-B1EA-890431643B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54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62B8-C6B8-41BD-9156-64114FCDEB33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4600-408F-4CDF-A3E8-ACA8B794E6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43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4D35-3336-4A95-9375-57CD8E84C967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A0F19-A2CC-43C5-AA21-669F52D68F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37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E794-50A8-4B43-9B23-E17CE02783D5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DB25-BADE-443A-ABF4-85269CB512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72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A6A2-E419-447A-A3E3-DF2FD0C0CD3D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6643E-6E6B-4B12-9BFF-E74400AE32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1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2400-8173-49F0-9173-0D0AE20BF282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25FF-1DCB-4C2D-BF7B-852126A990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27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6242-C736-4856-9561-244358D5C0C0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23F7F-681D-4231-A37B-87E529082C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2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9B65-8248-40A5-97E3-8520E268B902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8F2AA-8B7E-4890-9190-0BC18D8112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70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4F7E7-BE2B-4103-9C38-D26C6B6ACDF8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1FE6312-6C99-4642-9473-A4312AAC30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15968">
                <a:alpha val="48000"/>
              </a:srgbClr>
            </a:gs>
            <a:gs pos="50000">
              <a:srgbClr val="93CDDD">
                <a:alpha val="74000"/>
              </a:srgbClr>
            </a:gs>
            <a:gs pos="73000">
              <a:srgbClr val="FFFFFF">
                <a:alpha val="85960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A8B268-3B82-4E35-84FC-3164721A7618}" type="datetimeFigureOut">
              <a:rPr lang="ru-RU"/>
              <a:pPr>
                <a:defRPr/>
              </a:pPr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8B7925-58A4-4359-A7E8-5D48BA023C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4;&#1058;&#1050;&#1056;&#1067;&#1058;&#1067;&#1049;%20&#1059;&#1056;&#1054;&#1050;\bulat_okudzhava_-_vashe_velichestvo_zhenshina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gi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1859C">
                <a:alpha val="92999"/>
              </a:srgbClr>
            </a:gs>
            <a:gs pos="50000">
              <a:srgbClr val="93CDDD">
                <a:alpha val="96500"/>
              </a:srgbClr>
            </a:gs>
            <a:gs pos="73000">
              <a:srgbClr val="FFFFFF">
                <a:alpha val="98110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500688"/>
            <a:ext cx="17859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00688"/>
            <a:ext cx="19288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00688"/>
            <a:ext cx="16430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71500"/>
            <a:ext cx="8858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5400" dirty="0"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500688"/>
            <a:ext cx="19288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142875" y="1643063"/>
            <a:ext cx="8858250" cy="2286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Урок-повторение по теме:</a:t>
            </a:r>
            <a:b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«Логарифмы. Логарифмическая функция».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42938" y="6072188"/>
            <a:ext cx="5943600" cy="6429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Татьяна Голикова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14313"/>
            <a:ext cx="4643437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571750"/>
            <a:ext cx="1593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86250"/>
            <a:ext cx="1676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28625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071813"/>
            <a:ext cx="1785938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42938"/>
            <a:ext cx="1571625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143375"/>
            <a:ext cx="17208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785813"/>
            <a:ext cx="1785937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4313"/>
            <a:ext cx="17827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571875"/>
            <a:ext cx="18462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1859C">
                <a:alpha val="87000"/>
              </a:srgbClr>
            </a:gs>
            <a:gs pos="50000">
              <a:srgbClr val="93CDDD">
                <a:alpha val="93500"/>
              </a:srgbClr>
            </a:gs>
            <a:gs pos="73000">
              <a:srgbClr val="FFFFFF">
                <a:alpha val="96490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6438"/>
            <a:ext cx="18573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786438"/>
            <a:ext cx="18573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643563"/>
            <a:ext cx="1143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1643063" y="-214313"/>
            <a:ext cx="4829175" cy="10112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Устный счет</a:t>
            </a: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571500" y="571500"/>
            <a:ext cx="2643188" cy="5543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вариант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8)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5643563" y="571500"/>
            <a:ext cx="2500312" cy="61436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 </a:t>
            </a:r>
            <a:r>
              <a:rPr lang="ru-RU" sz="35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вариант</a:t>
            </a:r>
            <a:endParaRPr lang="en-US" sz="35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369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1913"/>
            <a:ext cx="10001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1135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9363"/>
            <a:ext cx="7858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54350"/>
            <a:ext cx="1071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7750"/>
            <a:ext cx="1000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214438"/>
            <a:ext cx="8572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3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240213"/>
            <a:ext cx="10001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3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68588"/>
            <a:ext cx="1371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3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740275"/>
            <a:ext cx="10001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4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168900"/>
            <a:ext cx="114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4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740400"/>
            <a:ext cx="857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4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227763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4813"/>
            <a:ext cx="971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4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30763"/>
            <a:ext cx="857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3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57813"/>
            <a:ext cx="20002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5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214563"/>
            <a:ext cx="12858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7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660525"/>
            <a:ext cx="12144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9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178175"/>
            <a:ext cx="17859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11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3714750"/>
            <a:ext cx="2438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1859C">
                <a:alpha val="92999"/>
              </a:srgbClr>
            </a:gs>
            <a:gs pos="50000">
              <a:srgbClr val="93CDDD">
                <a:alpha val="96500"/>
              </a:srgbClr>
            </a:gs>
            <a:gs pos="73000">
              <a:srgbClr val="FFFFFF">
                <a:alpha val="98110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286375" y="1714500"/>
            <a:ext cx="3143250" cy="30003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57250" y="1714500"/>
            <a:ext cx="3143250" cy="30003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14" idx="0"/>
            <a:endCxn id="14" idx="4"/>
          </p:cNvCxnSpPr>
          <p:nvPr/>
        </p:nvCxnSpPr>
        <p:spPr>
          <a:xfrm rot="16200000" flipH="1">
            <a:off x="927100" y="3214688"/>
            <a:ext cx="30019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4" idx="2"/>
            <a:endCxn id="14" idx="6"/>
          </p:cNvCxnSpPr>
          <p:nvPr/>
        </p:nvCxnSpPr>
        <p:spPr>
          <a:xfrm rot="10800000" flipH="1">
            <a:off x="857250" y="3214688"/>
            <a:ext cx="3143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143001" y="2428875"/>
            <a:ext cx="2571750" cy="15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4" idx="7"/>
            <a:endCxn id="14" idx="3"/>
          </p:cNvCxnSpPr>
          <p:nvPr/>
        </p:nvCxnSpPr>
        <p:spPr>
          <a:xfrm rot="16200000" flipH="1" flipV="1">
            <a:off x="1368425" y="2103438"/>
            <a:ext cx="2120900" cy="222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500688"/>
            <a:ext cx="17859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00688"/>
            <a:ext cx="19288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00688"/>
            <a:ext cx="16430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одержимое 2"/>
          <p:cNvSpPr txBox="1">
            <a:spLocks/>
          </p:cNvSpPr>
          <p:nvPr/>
        </p:nvSpPr>
        <p:spPr>
          <a:xfrm>
            <a:off x="3000375" y="1314450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</a:t>
            </a: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357188" y="2600325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>
          <a:xfrm>
            <a:off x="3929063" y="2286000"/>
            <a:ext cx="471487" cy="542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1814513" y="124301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385763" y="378618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2643188" y="4743450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3957638" y="321468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1357313" y="4572000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</a:t>
            </a: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2671763" y="192881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2428875" y="3929063"/>
            <a:ext cx="57150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-2</a:t>
            </a: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1000125" y="2714625"/>
            <a:ext cx="471488" cy="571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-4</a:t>
            </a: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1143000" y="3357563"/>
            <a:ext cx="471488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3314700" y="2571750"/>
            <a:ext cx="471488" cy="542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1957388" y="192881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47" name="Содержимое 2"/>
          <p:cNvSpPr txBox="1">
            <a:spLocks/>
          </p:cNvSpPr>
          <p:nvPr/>
        </p:nvSpPr>
        <p:spPr>
          <a:xfrm>
            <a:off x="1814513" y="4000500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</a:p>
        </p:txBody>
      </p:sp>
      <p:sp>
        <p:nvSpPr>
          <p:cNvPr id="48" name="Содержимое 2"/>
          <p:cNvSpPr txBox="1">
            <a:spLocks/>
          </p:cNvSpPr>
          <p:nvPr/>
        </p:nvSpPr>
        <p:spPr>
          <a:xfrm>
            <a:off x="3386138" y="3286125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cxnSp>
        <p:nvCxnSpPr>
          <p:cNvPr id="61" name="Прямая соединительная линия 60"/>
          <p:cNvCxnSpPr>
            <a:stCxn id="4" idx="6"/>
          </p:cNvCxnSpPr>
          <p:nvPr/>
        </p:nvCxnSpPr>
        <p:spPr>
          <a:xfrm flipH="1" flipV="1">
            <a:off x="5286375" y="3000375"/>
            <a:ext cx="31432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6200000" flipH="1">
            <a:off x="5715000" y="2214563"/>
            <a:ext cx="2357438" cy="192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429250" y="2500313"/>
            <a:ext cx="2928938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4" idx="3"/>
          </p:cNvCxnSpPr>
          <p:nvPr/>
        </p:nvCxnSpPr>
        <p:spPr>
          <a:xfrm rot="5400000">
            <a:off x="5700713" y="2117725"/>
            <a:ext cx="2203450" cy="211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5357813" y="2500313"/>
            <a:ext cx="2928937" cy="128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357813" y="2857500"/>
            <a:ext cx="2928938" cy="64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6200000" flipH="1">
            <a:off x="5393532" y="2893219"/>
            <a:ext cx="2928937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одержимое 2"/>
          <p:cNvSpPr txBox="1">
            <a:spLocks/>
          </p:cNvSpPr>
          <p:nvPr/>
        </p:nvSpPr>
        <p:spPr>
          <a:xfrm>
            <a:off x="6572250" y="1143000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81" name="Содержимое 2"/>
          <p:cNvSpPr txBox="1">
            <a:spLocks/>
          </p:cNvSpPr>
          <p:nvPr/>
        </p:nvSpPr>
        <p:spPr>
          <a:xfrm>
            <a:off x="5100638" y="3857625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82" name="Содержимое 2"/>
          <p:cNvSpPr txBox="1">
            <a:spLocks/>
          </p:cNvSpPr>
          <p:nvPr/>
        </p:nvSpPr>
        <p:spPr>
          <a:xfrm>
            <a:off x="8429625" y="2643188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3" name="Содержимое 2"/>
          <p:cNvSpPr txBox="1">
            <a:spLocks/>
          </p:cNvSpPr>
          <p:nvPr/>
        </p:nvSpPr>
        <p:spPr>
          <a:xfrm>
            <a:off x="5243513" y="181451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4" name="Содержимое 2"/>
          <p:cNvSpPr txBox="1">
            <a:spLocks/>
          </p:cNvSpPr>
          <p:nvPr/>
        </p:nvSpPr>
        <p:spPr>
          <a:xfrm>
            <a:off x="7386638" y="450056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5" name="Содержимое 2"/>
          <p:cNvSpPr txBox="1">
            <a:spLocks/>
          </p:cNvSpPr>
          <p:nvPr/>
        </p:nvSpPr>
        <p:spPr>
          <a:xfrm>
            <a:off x="4857750" y="3143250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6" name="Содержимое 2"/>
          <p:cNvSpPr txBox="1">
            <a:spLocks/>
          </p:cNvSpPr>
          <p:nvPr/>
        </p:nvSpPr>
        <p:spPr>
          <a:xfrm>
            <a:off x="7429500" y="1428750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7" name="Содержимое 2"/>
          <p:cNvSpPr txBox="1">
            <a:spLocks/>
          </p:cNvSpPr>
          <p:nvPr/>
        </p:nvSpPr>
        <p:spPr>
          <a:xfrm>
            <a:off x="5786438" y="450056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8" name="Содержимое 2"/>
          <p:cNvSpPr txBox="1">
            <a:spLocks/>
          </p:cNvSpPr>
          <p:nvPr/>
        </p:nvSpPr>
        <p:spPr>
          <a:xfrm>
            <a:off x="8101013" y="395763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9" name="Содержимое 2"/>
          <p:cNvSpPr txBox="1">
            <a:spLocks/>
          </p:cNvSpPr>
          <p:nvPr/>
        </p:nvSpPr>
        <p:spPr>
          <a:xfrm>
            <a:off x="6643688" y="464343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0" name="Содержимое 2"/>
          <p:cNvSpPr txBox="1">
            <a:spLocks/>
          </p:cNvSpPr>
          <p:nvPr/>
        </p:nvSpPr>
        <p:spPr>
          <a:xfrm>
            <a:off x="8386763" y="324326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1" name="Содержимое 2"/>
          <p:cNvSpPr txBox="1">
            <a:spLocks/>
          </p:cNvSpPr>
          <p:nvPr/>
        </p:nvSpPr>
        <p:spPr>
          <a:xfrm>
            <a:off x="5857875" y="1357313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</a:t>
            </a:r>
          </a:p>
        </p:txBody>
      </p:sp>
      <p:sp>
        <p:nvSpPr>
          <p:cNvPr id="92" name="Содержимое 2"/>
          <p:cNvSpPr txBox="1">
            <a:spLocks/>
          </p:cNvSpPr>
          <p:nvPr/>
        </p:nvSpPr>
        <p:spPr>
          <a:xfrm>
            <a:off x="8072438" y="1857375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</a:t>
            </a:r>
          </a:p>
        </p:txBody>
      </p:sp>
      <p:sp>
        <p:nvSpPr>
          <p:cNvPr id="93" name="Содержимое 2"/>
          <p:cNvSpPr txBox="1">
            <a:spLocks/>
          </p:cNvSpPr>
          <p:nvPr/>
        </p:nvSpPr>
        <p:spPr>
          <a:xfrm>
            <a:off x="4886325" y="2457450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1143000" y="2357438"/>
            <a:ext cx="2571750" cy="164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Содержимое 2"/>
          <p:cNvSpPr txBox="1">
            <a:spLocks/>
          </p:cNvSpPr>
          <p:nvPr/>
        </p:nvSpPr>
        <p:spPr>
          <a:xfrm>
            <a:off x="3571875" y="4286250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ы</a:t>
            </a:r>
          </a:p>
        </p:txBody>
      </p:sp>
      <p:sp>
        <p:nvSpPr>
          <p:cNvPr id="103" name="Содержимое 2"/>
          <p:cNvSpPr txBox="1">
            <a:spLocks/>
          </p:cNvSpPr>
          <p:nvPr/>
        </p:nvSpPr>
        <p:spPr>
          <a:xfrm>
            <a:off x="885825" y="1600200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104" name="Содержимое 2"/>
          <p:cNvSpPr txBox="1">
            <a:spLocks/>
          </p:cNvSpPr>
          <p:nvPr/>
        </p:nvSpPr>
        <p:spPr>
          <a:xfrm>
            <a:off x="1285875" y="2143125"/>
            <a:ext cx="471488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-9</a:t>
            </a:r>
          </a:p>
        </p:txBody>
      </p:sp>
      <p:sp>
        <p:nvSpPr>
          <p:cNvPr id="105" name="Содержимое 2"/>
          <p:cNvSpPr txBox="1">
            <a:spLocks/>
          </p:cNvSpPr>
          <p:nvPr/>
        </p:nvSpPr>
        <p:spPr>
          <a:xfrm>
            <a:off x="5643563" y="2214563"/>
            <a:ext cx="642937" cy="571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1/5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6" name="Содержимое 2"/>
          <p:cNvSpPr txBox="1">
            <a:spLocks/>
          </p:cNvSpPr>
          <p:nvPr/>
        </p:nvSpPr>
        <p:spPr>
          <a:xfrm>
            <a:off x="6672263" y="1714500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</a:p>
        </p:txBody>
      </p:sp>
      <p:sp>
        <p:nvSpPr>
          <p:cNvPr id="107" name="Содержимое 2"/>
          <p:cNvSpPr txBox="1">
            <a:spLocks/>
          </p:cNvSpPr>
          <p:nvPr/>
        </p:nvSpPr>
        <p:spPr>
          <a:xfrm>
            <a:off x="5572125" y="3671888"/>
            <a:ext cx="471488" cy="542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8" name="Содержимое 2"/>
          <p:cNvSpPr txBox="1">
            <a:spLocks/>
          </p:cNvSpPr>
          <p:nvPr/>
        </p:nvSpPr>
        <p:spPr>
          <a:xfrm>
            <a:off x="7215188" y="1885950"/>
            <a:ext cx="471487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109" name="Содержимое 2"/>
          <p:cNvSpPr txBox="1">
            <a:spLocks/>
          </p:cNvSpPr>
          <p:nvPr/>
        </p:nvSpPr>
        <p:spPr>
          <a:xfrm>
            <a:off x="7858125" y="3224213"/>
            <a:ext cx="490538" cy="56197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0" name="Содержимое 2"/>
          <p:cNvSpPr txBox="1">
            <a:spLocks/>
          </p:cNvSpPr>
          <p:nvPr/>
        </p:nvSpPr>
        <p:spPr>
          <a:xfrm>
            <a:off x="6572250" y="4143375"/>
            <a:ext cx="571500" cy="5000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36</a:t>
            </a:r>
          </a:p>
        </p:txBody>
      </p:sp>
      <p:sp>
        <p:nvSpPr>
          <p:cNvPr id="111" name="Содержимое 2"/>
          <p:cNvSpPr txBox="1">
            <a:spLocks/>
          </p:cNvSpPr>
          <p:nvPr/>
        </p:nvSpPr>
        <p:spPr>
          <a:xfrm>
            <a:off x="7143750" y="4029075"/>
            <a:ext cx="471488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-1</a:t>
            </a:r>
          </a:p>
        </p:txBody>
      </p:sp>
      <p:sp>
        <p:nvSpPr>
          <p:cNvPr id="112" name="Содержимое 2"/>
          <p:cNvSpPr txBox="1">
            <a:spLocks/>
          </p:cNvSpPr>
          <p:nvPr/>
        </p:nvSpPr>
        <p:spPr>
          <a:xfrm>
            <a:off x="3143250" y="3786188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3" name="Содержимое 2"/>
          <p:cNvSpPr txBox="1">
            <a:spLocks/>
          </p:cNvSpPr>
          <p:nvPr/>
        </p:nvSpPr>
        <p:spPr>
          <a:xfrm>
            <a:off x="7715250" y="2714625"/>
            <a:ext cx="642938" cy="571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1/3</a:t>
            </a:r>
          </a:p>
        </p:txBody>
      </p:sp>
      <p:sp>
        <p:nvSpPr>
          <p:cNvPr id="114" name="Содержимое 2"/>
          <p:cNvSpPr txBox="1">
            <a:spLocks/>
          </p:cNvSpPr>
          <p:nvPr/>
        </p:nvSpPr>
        <p:spPr>
          <a:xfrm>
            <a:off x="6029325" y="3957638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115" name="Содержимое 2"/>
          <p:cNvSpPr txBox="1">
            <a:spLocks/>
          </p:cNvSpPr>
          <p:nvPr/>
        </p:nvSpPr>
        <p:spPr>
          <a:xfrm>
            <a:off x="7743825" y="3671888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</a:t>
            </a:r>
          </a:p>
        </p:txBody>
      </p:sp>
      <p:sp>
        <p:nvSpPr>
          <p:cNvPr id="116" name="Содержимое 2"/>
          <p:cNvSpPr txBox="1">
            <a:spLocks/>
          </p:cNvSpPr>
          <p:nvPr/>
        </p:nvSpPr>
        <p:spPr>
          <a:xfrm>
            <a:off x="5357813" y="307181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117" name="Содержимое 2"/>
          <p:cNvSpPr txBox="1">
            <a:spLocks/>
          </p:cNvSpPr>
          <p:nvPr/>
        </p:nvSpPr>
        <p:spPr>
          <a:xfrm>
            <a:off x="6143625" y="1785938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118" name="Содержимое 2"/>
          <p:cNvSpPr txBox="1">
            <a:spLocks/>
          </p:cNvSpPr>
          <p:nvPr/>
        </p:nvSpPr>
        <p:spPr>
          <a:xfrm>
            <a:off x="5357813" y="2600325"/>
            <a:ext cx="471487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-4</a:t>
            </a:r>
          </a:p>
        </p:txBody>
      </p:sp>
      <p:sp>
        <p:nvSpPr>
          <p:cNvPr id="119" name="Содержимое 2"/>
          <p:cNvSpPr txBox="1">
            <a:spLocks/>
          </p:cNvSpPr>
          <p:nvPr/>
        </p:nvSpPr>
        <p:spPr>
          <a:xfrm>
            <a:off x="7500938" y="2286000"/>
            <a:ext cx="642937" cy="571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1/2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100263" y="131763"/>
            <a:ext cx="4829175" cy="10112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Устный счет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4313"/>
            <a:ext cx="40497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85813" y="5286375"/>
            <a:ext cx="5943600" cy="12144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Евдокия Голицына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(1780 – 1850)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1859C">
                <a:alpha val="92999"/>
              </a:srgbClr>
            </a:gs>
            <a:gs pos="50000">
              <a:srgbClr val="93CDDD">
                <a:alpha val="96500"/>
              </a:srgbClr>
            </a:gs>
            <a:gs pos="73000">
              <a:srgbClr val="FFFFFF">
                <a:alpha val="98110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500688"/>
            <a:ext cx="17859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00688"/>
            <a:ext cx="19288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00688"/>
            <a:ext cx="16430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8" name="Содержимое 2"/>
          <p:cNvSpPr txBox="1">
            <a:spLocks/>
          </p:cNvSpPr>
          <p:nvPr/>
        </p:nvSpPr>
        <p:spPr>
          <a:xfrm>
            <a:off x="71438" y="214313"/>
            <a:ext cx="1571625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вариант</a:t>
            </a:r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Содержимое 2"/>
          <p:cNvSpPr txBox="1">
            <a:spLocks/>
          </p:cNvSpPr>
          <p:nvPr/>
        </p:nvSpPr>
        <p:spPr>
          <a:xfrm>
            <a:off x="4929188" y="285750"/>
            <a:ext cx="1571625" cy="5429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вариант</a:t>
            </a: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844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31908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384675"/>
            <a:ext cx="28575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071563"/>
            <a:ext cx="29559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4286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286250"/>
            <a:ext cx="3384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одержимое 2"/>
          <p:cNvSpPr txBox="1">
            <a:spLocks/>
          </p:cNvSpPr>
          <p:nvPr/>
        </p:nvSpPr>
        <p:spPr>
          <a:xfrm>
            <a:off x="50800" y="1643063"/>
            <a:ext cx="3363913" cy="5000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И) 4/9,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Н) 2½</a:t>
            </a: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50800" y="3214688"/>
            <a:ext cx="3286125" cy="5000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К)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П)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122238" y="4714875"/>
            <a:ext cx="3521075" cy="5715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У)3, Н) 3¼</a:t>
            </a: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4908550" y="1643063"/>
            <a:ext cx="3079750" cy="5000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К)-2¾, Н)3</a:t>
            </a: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4929188" y="3214688"/>
            <a:ext cx="3079750" cy="5715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И)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2,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Ш)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0,2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4979988" y="4643438"/>
            <a:ext cx="3521075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Ш)3;-1, П)3</a:t>
            </a:r>
          </a:p>
        </p:txBody>
      </p:sp>
      <p:pic>
        <p:nvPicPr>
          <p:cNvPr id="18458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43188"/>
            <a:ext cx="37147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Содержимое 2"/>
          <p:cNvSpPr txBox="1">
            <a:spLocks/>
          </p:cNvSpPr>
          <p:nvPr/>
        </p:nvSpPr>
        <p:spPr>
          <a:xfrm>
            <a:off x="0" y="1000125"/>
            <a:ext cx="571500" cy="3571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4857750" y="1000125"/>
            <a:ext cx="500063" cy="3571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0" y="2571750"/>
            <a:ext cx="500063" cy="3571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4857750" y="2571750"/>
            <a:ext cx="500063" cy="3571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" name="Содержимое 2"/>
          <p:cNvSpPr txBox="1">
            <a:spLocks/>
          </p:cNvSpPr>
          <p:nvPr/>
        </p:nvSpPr>
        <p:spPr>
          <a:xfrm>
            <a:off x="71438" y="4286250"/>
            <a:ext cx="500062" cy="5000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4929188" y="4286250"/>
            <a:ext cx="500062" cy="3571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" name="Содержимое 2"/>
          <p:cNvSpPr txBox="1">
            <a:spLocks/>
          </p:cNvSpPr>
          <p:nvPr/>
        </p:nvSpPr>
        <p:spPr>
          <a:xfrm>
            <a:off x="1285875" y="1643063"/>
            <a:ext cx="1071563" cy="5000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П)4, </a:t>
            </a:r>
          </a:p>
        </p:txBody>
      </p:sp>
      <p:sp>
        <p:nvSpPr>
          <p:cNvPr id="47" name="Содержимое 2"/>
          <p:cNvSpPr txBox="1">
            <a:spLocks/>
          </p:cNvSpPr>
          <p:nvPr/>
        </p:nvSpPr>
        <p:spPr>
          <a:xfrm>
            <a:off x="4929188" y="1643063"/>
            <a:ext cx="3079750" cy="5000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У) 6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8" name="Содержимое 2"/>
          <p:cNvSpPr txBox="1">
            <a:spLocks/>
          </p:cNvSpPr>
          <p:nvPr/>
        </p:nvSpPr>
        <p:spPr>
          <a:xfrm>
            <a:off x="857250" y="3214688"/>
            <a:ext cx="1285875" cy="5000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Ш)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7, 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9" name="Содержимое 2"/>
          <p:cNvSpPr txBox="1">
            <a:spLocks/>
          </p:cNvSpPr>
          <p:nvPr/>
        </p:nvSpPr>
        <p:spPr>
          <a:xfrm>
            <a:off x="5786438" y="3214688"/>
            <a:ext cx="1000125" cy="5715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К)Ø,</a:t>
            </a: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71438" y="4714875"/>
            <a:ext cx="1285875" cy="5715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И)1/3, </a:t>
            </a:r>
          </a:p>
        </p:txBody>
      </p:sp>
      <p:sp>
        <p:nvSpPr>
          <p:cNvPr id="51" name="Содержимое 2"/>
          <p:cNvSpPr txBox="1">
            <a:spLocks/>
          </p:cNvSpPr>
          <p:nvPr/>
        </p:nvSpPr>
        <p:spPr>
          <a:xfrm>
            <a:off x="4929188" y="4643438"/>
            <a:ext cx="1928812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Н) 27; 1/3,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57250" y="6072188"/>
            <a:ext cx="5943600" cy="6429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Александр Пушкин</a:t>
            </a:r>
          </a:p>
        </p:txBody>
      </p:sp>
      <p:pic>
        <p:nvPicPr>
          <p:cNvPr id="1946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85750"/>
            <a:ext cx="4643437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5750"/>
            <a:ext cx="41275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57250" y="6072188"/>
            <a:ext cx="5943600" cy="6429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Софья Ковалевская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1859C">
                <a:alpha val="92999"/>
              </a:srgbClr>
            </a:gs>
            <a:gs pos="50000">
              <a:srgbClr val="93CDDD">
                <a:alpha val="96500"/>
              </a:srgbClr>
            </a:gs>
            <a:gs pos="73000">
              <a:srgbClr val="FFFFFF">
                <a:alpha val="98110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500688"/>
            <a:ext cx="17859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00688"/>
            <a:ext cx="19288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00688"/>
            <a:ext cx="16430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3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3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32788" name="Object 20"/>
          <p:cNvGraphicFramePr>
            <a:graphicFrameLocks noChangeAspect="1"/>
          </p:cNvGraphicFramePr>
          <p:nvPr/>
        </p:nvGraphicFramePr>
        <p:xfrm>
          <a:off x="5643563" y="4286250"/>
          <a:ext cx="16065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Формула" r:id="rId6" imgW="799920" imgH="406080" progId="Equation.3">
                  <p:embed/>
                </p:oleObj>
              </mc:Choice>
              <mc:Fallback>
                <p:oleObj name="Формула" r:id="rId6" imgW="799920" imgH="4060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4286250"/>
                        <a:ext cx="16065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0" name="AutoShape 6"/>
          <p:cNvCxnSpPr>
            <a:cxnSpLocks noChangeShapeType="1"/>
          </p:cNvCxnSpPr>
          <p:nvPr/>
        </p:nvCxnSpPr>
        <p:spPr bwMode="auto">
          <a:xfrm rot="5400000" flipH="1" flipV="1">
            <a:off x="-607219" y="3321844"/>
            <a:ext cx="2643188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1" name="AutoShape 7"/>
          <p:cNvCxnSpPr>
            <a:cxnSpLocks noChangeShapeType="1"/>
          </p:cNvCxnSpPr>
          <p:nvPr/>
        </p:nvCxnSpPr>
        <p:spPr bwMode="auto">
          <a:xfrm>
            <a:off x="428625" y="3830638"/>
            <a:ext cx="3071813" cy="269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2" name="Arc 8"/>
          <p:cNvSpPr>
            <a:spLocks/>
          </p:cNvSpPr>
          <p:nvPr/>
        </p:nvSpPr>
        <p:spPr bwMode="auto">
          <a:xfrm rot="9722607" flipV="1">
            <a:off x="633413" y="2917825"/>
            <a:ext cx="2936875" cy="1450975"/>
          </a:xfrm>
          <a:custGeom>
            <a:avLst/>
            <a:gdLst>
              <a:gd name="T0" fmla="*/ 474579 w 21441"/>
              <a:gd name="T1" fmla="*/ 0 h 21320"/>
              <a:gd name="T2" fmla="*/ 2937484 w 21441"/>
              <a:gd name="T3" fmla="*/ 1272828 h 21320"/>
              <a:gd name="T4" fmla="*/ 0 w 21441"/>
              <a:gd name="T5" fmla="*/ 1451082 h 21320"/>
              <a:gd name="T6" fmla="*/ 0 60000 65536"/>
              <a:gd name="T7" fmla="*/ 0 60000 65536"/>
              <a:gd name="T8" fmla="*/ 0 60000 65536"/>
              <a:gd name="T9" fmla="*/ 0 w 21441"/>
              <a:gd name="T10" fmla="*/ 0 h 21320"/>
              <a:gd name="T11" fmla="*/ 21441 w 21441"/>
              <a:gd name="T12" fmla="*/ 21320 h 21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1" h="21320" fill="none" extrusionOk="0">
                <a:moveTo>
                  <a:pt x="3464" y="-1"/>
                </a:moveTo>
                <a:cubicBezTo>
                  <a:pt x="12949" y="1540"/>
                  <a:pt x="20275" y="9162"/>
                  <a:pt x="21440" y="18701"/>
                </a:cubicBezTo>
              </a:path>
              <a:path w="21441" h="21320" stroke="0" extrusionOk="0">
                <a:moveTo>
                  <a:pt x="3464" y="-1"/>
                </a:moveTo>
                <a:cubicBezTo>
                  <a:pt x="12949" y="1540"/>
                  <a:pt x="20275" y="9162"/>
                  <a:pt x="21440" y="18701"/>
                </a:cubicBezTo>
                <a:lnTo>
                  <a:pt x="0" y="2132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cxnSp>
        <p:nvCxnSpPr>
          <p:cNvPr id="1043" name="AutoShape 10"/>
          <p:cNvCxnSpPr>
            <a:cxnSpLocks noChangeShapeType="1"/>
          </p:cNvCxnSpPr>
          <p:nvPr/>
        </p:nvCxnSpPr>
        <p:spPr bwMode="auto">
          <a:xfrm flipV="1">
            <a:off x="5260975" y="3857625"/>
            <a:ext cx="3097213" cy="222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4" name="Arc 11"/>
          <p:cNvSpPr>
            <a:spLocks/>
          </p:cNvSpPr>
          <p:nvPr/>
        </p:nvSpPr>
        <p:spPr bwMode="auto">
          <a:xfrm rot="5988699" flipV="1">
            <a:off x="5618163" y="2224088"/>
            <a:ext cx="2193925" cy="2409825"/>
          </a:xfrm>
          <a:custGeom>
            <a:avLst/>
            <a:gdLst>
              <a:gd name="T0" fmla="*/ 219574 w 21496"/>
              <a:gd name="T1" fmla="*/ 0 h 21493"/>
              <a:gd name="T2" fmla="*/ 2193287 w 21496"/>
              <a:gd name="T3" fmla="*/ 2171844 h 21493"/>
              <a:gd name="T4" fmla="*/ 0 w 21496"/>
              <a:gd name="T5" fmla="*/ 2409262 h 21493"/>
              <a:gd name="T6" fmla="*/ 0 60000 65536"/>
              <a:gd name="T7" fmla="*/ 0 60000 65536"/>
              <a:gd name="T8" fmla="*/ 0 60000 65536"/>
              <a:gd name="T9" fmla="*/ 0 w 21496"/>
              <a:gd name="T10" fmla="*/ 0 h 21493"/>
              <a:gd name="T11" fmla="*/ 21496 w 21496"/>
              <a:gd name="T12" fmla="*/ 21493 h 21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6" h="21493" fill="none" extrusionOk="0">
                <a:moveTo>
                  <a:pt x="2151" y="0"/>
                </a:moveTo>
                <a:cubicBezTo>
                  <a:pt x="12392" y="1025"/>
                  <a:pt x="20486" y="9133"/>
                  <a:pt x="21495" y="19375"/>
                </a:cubicBezTo>
              </a:path>
              <a:path w="21496" h="21493" stroke="0" extrusionOk="0">
                <a:moveTo>
                  <a:pt x="2151" y="0"/>
                </a:moveTo>
                <a:cubicBezTo>
                  <a:pt x="12392" y="1025"/>
                  <a:pt x="20486" y="9133"/>
                  <a:pt x="21495" y="19375"/>
                </a:cubicBezTo>
                <a:lnTo>
                  <a:pt x="0" y="21493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cxnSp>
        <p:nvCxnSpPr>
          <p:cNvPr id="1045" name="Прямая со стрелкой 39"/>
          <p:cNvCxnSpPr>
            <a:cxnSpLocks noChangeShapeType="1"/>
          </p:cNvCxnSpPr>
          <p:nvPr/>
        </p:nvCxnSpPr>
        <p:spPr bwMode="auto">
          <a:xfrm rot="5400000" flipH="1" flipV="1">
            <a:off x="4250532" y="3321844"/>
            <a:ext cx="2501900" cy="15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Содержимое 2"/>
          <p:cNvSpPr txBox="1">
            <a:spLocks/>
          </p:cNvSpPr>
          <p:nvPr/>
        </p:nvSpPr>
        <p:spPr>
          <a:xfrm>
            <a:off x="285750" y="1785938"/>
            <a:ext cx="500063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" name="Содержимое 2"/>
          <p:cNvSpPr txBox="1">
            <a:spLocks/>
          </p:cNvSpPr>
          <p:nvPr/>
        </p:nvSpPr>
        <p:spPr>
          <a:xfrm>
            <a:off x="5072063" y="1857375"/>
            <a:ext cx="500062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3429000" y="3857625"/>
            <a:ext cx="500063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46" name="Содержимое 2"/>
          <p:cNvSpPr txBox="1">
            <a:spLocks/>
          </p:cNvSpPr>
          <p:nvPr/>
        </p:nvSpPr>
        <p:spPr>
          <a:xfrm>
            <a:off x="8286750" y="3857625"/>
            <a:ext cx="500063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47" name="Содержимое 2"/>
          <p:cNvSpPr txBox="1">
            <a:spLocks/>
          </p:cNvSpPr>
          <p:nvPr/>
        </p:nvSpPr>
        <p:spPr>
          <a:xfrm>
            <a:off x="285750" y="3857625"/>
            <a:ext cx="500063" cy="500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O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48" name="Содержимое 2"/>
          <p:cNvSpPr txBox="1">
            <a:spLocks/>
          </p:cNvSpPr>
          <p:nvPr/>
        </p:nvSpPr>
        <p:spPr>
          <a:xfrm>
            <a:off x="5072063" y="3929063"/>
            <a:ext cx="500062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O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1465263" y="2112963"/>
          <a:ext cx="16065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Формула" r:id="rId8" imgW="799920" imgH="406080" progId="Equation.3">
                  <p:embed/>
                </p:oleObj>
              </mc:Choice>
              <mc:Fallback>
                <p:oleObj name="Формула" r:id="rId8" imgW="799920" imgH="406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2112963"/>
                        <a:ext cx="16065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Содержимое 2"/>
          <p:cNvSpPr txBox="1">
            <a:spLocks/>
          </p:cNvSpPr>
          <p:nvPr/>
        </p:nvSpPr>
        <p:spPr>
          <a:xfrm>
            <a:off x="1071563" y="3857625"/>
            <a:ext cx="500062" cy="500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51" name="Содержимое 2"/>
          <p:cNvSpPr txBox="1">
            <a:spLocks/>
          </p:cNvSpPr>
          <p:nvPr/>
        </p:nvSpPr>
        <p:spPr>
          <a:xfrm>
            <a:off x="6143625" y="3429000"/>
            <a:ext cx="500063" cy="500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171575" y="71438"/>
            <a:ext cx="6686550" cy="1500187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>
                <a:latin typeface="+mj-lt"/>
                <a:ea typeface="+mj-ea"/>
                <a:cs typeface="+mj-cs"/>
              </a:rPr>
              <a:t>Что общего и в чем различия в свойствах данных функций?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1859C">
                <a:alpha val="92999"/>
              </a:srgbClr>
            </a:gs>
            <a:gs pos="50000">
              <a:srgbClr val="93CDDD">
                <a:alpha val="96500"/>
              </a:srgbClr>
            </a:gs>
            <a:gs pos="73000">
              <a:srgbClr val="FFFFFF">
                <a:alpha val="98110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-428625" y="-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-428625" y="-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-428625" y="-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-428625" y="-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-428625" y="-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1511" name="Rectangle 13"/>
          <p:cNvSpPr>
            <a:spLocks noChangeArrowheads="1"/>
          </p:cNvSpPr>
          <p:nvPr/>
        </p:nvSpPr>
        <p:spPr bwMode="auto">
          <a:xfrm>
            <a:off x="-428625" y="-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142875" y="2049463"/>
            <a:ext cx="500063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O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cxnSp>
        <p:nvCxnSpPr>
          <p:cNvPr id="21513" name="AutoShape 6"/>
          <p:cNvCxnSpPr>
            <a:cxnSpLocks noChangeShapeType="1"/>
          </p:cNvCxnSpPr>
          <p:nvPr/>
        </p:nvCxnSpPr>
        <p:spPr bwMode="auto">
          <a:xfrm rot="5400000" flipH="1" flipV="1">
            <a:off x="-750094" y="4750594"/>
            <a:ext cx="2643188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AutoShape 7"/>
          <p:cNvCxnSpPr>
            <a:cxnSpLocks noChangeShapeType="1"/>
          </p:cNvCxnSpPr>
          <p:nvPr/>
        </p:nvCxnSpPr>
        <p:spPr bwMode="auto">
          <a:xfrm>
            <a:off x="285750" y="5259388"/>
            <a:ext cx="3571875" cy="269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Arc 8"/>
          <p:cNvSpPr>
            <a:spLocks/>
          </p:cNvSpPr>
          <p:nvPr/>
        </p:nvSpPr>
        <p:spPr bwMode="auto">
          <a:xfrm rot="9722607" flipV="1">
            <a:off x="1030288" y="4029075"/>
            <a:ext cx="2663825" cy="1014413"/>
          </a:xfrm>
          <a:custGeom>
            <a:avLst/>
            <a:gdLst>
              <a:gd name="T0" fmla="*/ 430592 w 21441"/>
              <a:gd name="T1" fmla="*/ 0 h 21320"/>
              <a:gd name="T2" fmla="*/ 2665222 w 21441"/>
              <a:gd name="T3" fmla="*/ 889128 h 21320"/>
              <a:gd name="T4" fmla="*/ 0 w 21441"/>
              <a:gd name="T5" fmla="*/ 1013647 h 21320"/>
              <a:gd name="T6" fmla="*/ 0 60000 65536"/>
              <a:gd name="T7" fmla="*/ 0 60000 65536"/>
              <a:gd name="T8" fmla="*/ 0 60000 65536"/>
              <a:gd name="T9" fmla="*/ 0 w 21441"/>
              <a:gd name="T10" fmla="*/ 0 h 21320"/>
              <a:gd name="T11" fmla="*/ 21441 w 21441"/>
              <a:gd name="T12" fmla="*/ 21320 h 21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1" h="21320" fill="none" extrusionOk="0">
                <a:moveTo>
                  <a:pt x="3464" y="-1"/>
                </a:moveTo>
                <a:cubicBezTo>
                  <a:pt x="12949" y="1540"/>
                  <a:pt x="20275" y="9162"/>
                  <a:pt x="21440" y="18701"/>
                </a:cubicBezTo>
              </a:path>
              <a:path w="21441" h="21320" stroke="0" extrusionOk="0">
                <a:moveTo>
                  <a:pt x="3464" y="-1"/>
                </a:moveTo>
                <a:cubicBezTo>
                  <a:pt x="12949" y="1540"/>
                  <a:pt x="20275" y="9162"/>
                  <a:pt x="21440" y="18701"/>
                </a:cubicBezTo>
                <a:lnTo>
                  <a:pt x="0" y="2132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2" name="Содержимое 2"/>
          <p:cNvSpPr txBox="1">
            <a:spLocks/>
          </p:cNvSpPr>
          <p:nvPr/>
        </p:nvSpPr>
        <p:spPr>
          <a:xfrm>
            <a:off x="142875" y="3214688"/>
            <a:ext cx="500063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3" name="Содержимое 2"/>
          <p:cNvSpPr txBox="1">
            <a:spLocks/>
          </p:cNvSpPr>
          <p:nvPr/>
        </p:nvSpPr>
        <p:spPr>
          <a:xfrm>
            <a:off x="3714750" y="5357813"/>
            <a:ext cx="500063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64" name="Содержимое 2"/>
          <p:cNvSpPr txBox="1">
            <a:spLocks/>
          </p:cNvSpPr>
          <p:nvPr/>
        </p:nvSpPr>
        <p:spPr>
          <a:xfrm>
            <a:off x="142875" y="5286375"/>
            <a:ext cx="500063" cy="500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O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65" name="Содержимое 2"/>
          <p:cNvSpPr txBox="1">
            <a:spLocks/>
          </p:cNvSpPr>
          <p:nvPr/>
        </p:nvSpPr>
        <p:spPr>
          <a:xfrm>
            <a:off x="1643063" y="2049463"/>
            <a:ext cx="500062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66" name="Содержимое 2"/>
          <p:cNvSpPr txBox="1">
            <a:spLocks/>
          </p:cNvSpPr>
          <p:nvPr/>
        </p:nvSpPr>
        <p:spPr>
          <a:xfrm>
            <a:off x="1081088" y="5348288"/>
            <a:ext cx="561975" cy="4381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21521" name="Arc 3"/>
          <p:cNvSpPr>
            <a:spLocks/>
          </p:cNvSpPr>
          <p:nvPr/>
        </p:nvSpPr>
        <p:spPr bwMode="auto">
          <a:xfrm rot="5400000" flipV="1">
            <a:off x="884238" y="4071938"/>
            <a:ext cx="1071562" cy="1357312"/>
          </a:xfrm>
          <a:custGeom>
            <a:avLst/>
            <a:gdLst>
              <a:gd name="T0" fmla="*/ 144987 w 15905"/>
              <a:gd name="T1" fmla="*/ 0 h 21493"/>
              <a:gd name="T2" fmla="*/ 1071570 w 15905"/>
              <a:gd name="T3" fmla="*/ 434358 h 21493"/>
              <a:gd name="T4" fmla="*/ 0 w 15905"/>
              <a:gd name="T5" fmla="*/ 1357322 h 21493"/>
              <a:gd name="T6" fmla="*/ 0 60000 65536"/>
              <a:gd name="T7" fmla="*/ 0 60000 65536"/>
              <a:gd name="T8" fmla="*/ 0 60000 65536"/>
              <a:gd name="T9" fmla="*/ 0 w 15905"/>
              <a:gd name="T10" fmla="*/ 0 h 21493"/>
              <a:gd name="T11" fmla="*/ 15905 w 15905"/>
              <a:gd name="T12" fmla="*/ 21493 h 21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05" h="21493" fill="none" extrusionOk="0">
                <a:moveTo>
                  <a:pt x="2151" y="0"/>
                </a:moveTo>
                <a:cubicBezTo>
                  <a:pt x="7424" y="528"/>
                  <a:pt x="12319" y="2976"/>
                  <a:pt x="15904" y="6878"/>
                </a:cubicBezTo>
              </a:path>
              <a:path w="15905" h="21493" stroke="0" extrusionOk="0">
                <a:moveTo>
                  <a:pt x="2151" y="0"/>
                </a:moveTo>
                <a:cubicBezTo>
                  <a:pt x="7424" y="528"/>
                  <a:pt x="12319" y="2976"/>
                  <a:pt x="15904" y="6878"/>
                </a:cubicBezTo>
                <a:lnTo>
                  <a:pt x="0" y="21493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cxnSp>
        <p:nvCxnSpPr>
          <p:cNvPr id="21522" name="AutoShape 6"/>
          <p:cNvCxnSpPr>
            <a:cxnSpLocks noChangeShapeType="1"/>
          </p:cNvCxnSpPr>
          <p:nvPr/>
        </p:nvCxnSpPr>
        <p:spPr bwMode="auto">
          <a:xfrm rot="5400000" flipH="1" flipV="1">
            <a:off x="-750094" y="1513682"/>
            <a:ext cx="26431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AutoShape 7"/>
          <p:cNvCxnSpPr>
            <a:cxnSpLocks noChangeShapeType="1"/>
          </p:cNvCxnSpPr>
          <p:nvPr/>
        </p:nvCxnSpPr>
        <p:spPr bwMode="auto">
          <a:xfrm>
            <a:off x="285750" y="2022475"/>
            <a:ext cx="3429000" cy="269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4" name="Arc 8"/>
          <p:cNvSpPr>
            <a:spLocks/>
          </p:cNvSpPr>
          <p:nvPr/>
        </p:nvSpPr>
        <p:spPr bwMode="auto">
          <a:xfrm rot="9470697" flipV="1">
            <a:off x="1911350" y="1192213"/>
            <a:ext cx="2936875" cy="1450975"/>
          </a:xfrm>
          <a:custGeom>
            <a:avLst/>
            <a:gdLst>
              <a:gd name="T0" fmla="*/ 474579 w 21441"/>
              <a:gd name="T1" fmla="*/ 0 h 21320"/>
              <a:gd name="T2" fmla="*/ 2937484 w 21441"/>
              <a:gd name="T3" fmla="*/ 1272828 h 21320"/>
              <a:gd name="T4" fmla="*/ 0 w 21441"/>
              <a:gd name="T5" fmla="*/ 1451082 h 21320"/>
              <a:gd name="T6" fmla="*/ 0 60000 65536"/>
              <a:gd name="T7" fmla="*/ 0 60000 65536"/>
              <a:gd name="T8" fmla="*/ 0 60000 65536"/>
              <a:gd name="T9" fmla="*/ 0 w 21441"/>
              <a:gd name="T10" fmla="*/ 0 h 21320"/>
              <a:gd name="T11" fmla="*/ 21441 w 21441"/>
              <a:gd name="T12" fmla="*/ 21320 h 21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1" h="21320" fill="none" extrusionOk="0">
                <a:moveTo>
                  <a:pt x="3464" y="-1"/>
                </a:moveTo>
                <a:cubicBezTo>
                  <a:pt x="12949" y="1540"/>
                  <a:pt x="20275" y="9162"/>
                  <a:pt x="21440" y="18701"/>
                </a:cubicBezTo>
              </a:path>
              <a:path w="21441" h="21320" stroke="0" extrusionOk="0">
                <a:moveTo>
                  <a:pt x="3464" y="-1"/>
                </a:moveTo>
                <a:cubicBezTo>
                  <a:pt x="12949" y="1540"/>
                  <a:pt x="20275" y="9162"/>
                  <a:pt x="21440" y="18701"/>
                </a:cubicBezTo>
                <a:lnTo>
                  <a:pt x="0" y="2132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1" name="Содержимое 2"/>
          <p:cNvSpPr txBox="1">
            <a:spLocks/>
          </p:cNvSpPr>
          <p:nvPr/>
        </p:nvSpPr>
        <p:spPr>
          <a:xfrm>
            <a:off x="142875" y="-22225"/>
            <a:ext cx="500063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2" name="Содержимое 2"/>
          <p:cNvSpPr txBox="1">
            <a:spLocks/>
          </p:cNvSpPr>
          <p:nvPr/>
        </p:nvSpPr>
        <p:spPr>
          <a:xfrm>
            <a:off x="3571875" y="2120900"/>
            <a:ext cx="500063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73" name="Содержимое 2"/>
          <p:cNvSpPr txBox="1">
            <a:spLocks/>
          </p:cNvSpPr>
          <p:nvPr/>
        </p:nvSpPr>
        <p:spPr>
          <a:xfrm>
            <a:off x="928688" y="2049463"/>
            <a:ext cx="500062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74" name="Содержимое 2"/>
          <p:cNvSpPr txBox="1">
            <a:spLocks/>
          </p:cNvSpPr>
          <p:nvPr/>
        </p:nvSpPr>
        <p:spPr>
          <a:xfrm>
            <a:off x="2428875" y="2049463"/>
            <a:ext cx="500063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75" name="Содержимое 2"/>
          <p:cNvSpPr txBox="1">
            <a:spLocks/>
          </p:cNvSpPr>
          <p:nvPr/>
        </p:nvSpPr>
        <p:spPr>
          <a:xfrm>
            <a:off x="1571625" y="263525"/>
            <a:ext cx="571500" cy="6429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6" name="Содержимое 2"/>
          <p:cNvSpPr txBox="1">
            <a:spLocks/>
          </p:cNvSpPr>
          <p:nvPr/>
        </p:nvSpPr>
        <p:spPr>
          <a:xfrm>
            <a:off x="1571625" y="3214688"/>
            <a:ext cx="571500" cy="6429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8" name="Содержимое 2"/>
          <p:cNvSpPr txBox="1">
            <a:spLocks/>
          </p:cNvSpPr>
          <p:nvPr/>
        </p:nvSpPr>
        <p:spPr>
          <a:xfrm>
            <a:off x="4678363" y="2049463"/>
            <a:ext cx="500062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O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79" name="Содержимое 2"/>
          <p:cNvSpPr txBox="1">
            <a:spLocks/>
          </p:cNvSpPr>
          <p:nvPr/>
        </p:nvSpPr>
        <p:spPr>
          <a:xfrm>
            <a:off x="6178550" y="2049463"/>
            <a:ext cx="500063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cxnSp>
        <p:nvCxnSpPr>
          <p:cNvPr id="21533" name="AutoShape 6"/>
          <p:cNvCxnSpPr>
            <a:cxnSpLocks noChangeShapeType="1"/>
          </p:cNvCxnSpPr>
          <p:nvPr/>
        </p:nvCxnSpPr>
        <p:spPr bwMode="auto">
          <a:xfrm rot="5400000" flipH="1" flipV="1">
            <a:off x="3785394" y="1513682"/>
            <a:ext cx="26431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4" name="AutoShape 7"/>
          <p:cNvCxnSpPr>
            <a:cxnSpLocks noChangeShapeType="1"/>
          </p:cNvCxnSpPr>
          <p:nvPr/>
        </p:nvCxnSpPr>
        <p:spPr bwMode="auto">
          <a:xfrm>
            <a:off x="4821238" y="2022475"/>
            <a:ext cx="3071812" cy="269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5" name="Arc 8"/>
          <p:cNvSpPr>
            <a:spLocks/>
          </p:cNvSpPr>
          <p:nvPr/>
        </p:nvSpPr>
        <p:spPr bwMode="auto">
          <a:xfrm rot="9722607" flipV="1">
            <a:off x="5578475" y="1050925"/>
            <a:ext cx="3040063" cy="1566863"/>
          </a:xfrm>
          <a:custGeom>
            <a:avLst/>
            <a:gdLst>
              <a:gd name="T0" fmla="*/ 491395 w 21441"/>
              <a:gd name="T1" fmla="*/ 0 h 21320"/>
              <a:gd name="T2" fmla="*/ 3041569 w 21441"/>
              <a:gd name="T3" fmla="*/ 1374960 h 21320"/>
              <a:gd name="T4" fmla="*/ 0 w 21441"/>
              <a:gd name="T5" fmla="*/ 1567517 h 21320"/>
              <a:gd name="T6" fmla="*/ 0 60000 65536"/>
              <a:gd name="T7" fmla="*/ 0 60000 65536"/>
              <a:gd name="T8" fmla="*/ 0 60000 65536"/>
              <a:gd name="T9" fmla="*/ 0 w 21441"/>
              <a:gd name="T10" fmla="*/ 0 h 21320"/>
              <a:gd name="T11" fmla="*/ 21441 w 21441"/>
              <a:gd name="T12" fmla="*/ 21320 h 21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1" h="21320" fill="none" extrusionOk="0">
                <a:moveTo>
                  <a:pt x="3464" y="-1"/>
                </a:moveTo>
                <a:cubicBezTo>
                  <a:pt x="12949" y="1540"/>
                  <a:pt x="20275" y="9162"/>
                  <a:pt x="21440" y="18701"/>
                </a:cubicBezTo>
              </a:path>
              <a:path w="21441" h="21320" stroke="0" extrusionOk="0">
                <a:moveTo>
                  <a:pt x="3464" y="-1"/>
                </a:moveTo>
                <a:cubicBezTo>
                  <a:pt x="12949" y="1540"/>
                  <a:pt x="20275" y="9162"/>
                  <a:pt x="21440" y="18701"/>
                </a:cubicBezTo>
                <a:lnTo>
                  <a:pt x="0" y="2132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3" name="Содержимое 2"/>
          <p:cNvSpPr txBox="1">
            <a:spLocks/>
          </p:cNvSpPr>
          <p:nvPr/>
        </p:nvSpPr>
        <p:spPr>
          <a:xfrm>
            <a:off x="4678363" y="-22225"/>
            <a:ext cx="500062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4" name="Содержимое 2"/>
          <p:cNvSpPr txBox="1">
            <a:spLocks/>
          </p:cNvSpPr>
          <p:nvPr/>
        </p:nvSpPr>
        <p:spPr>
          <a:xfrm>
            <a:off x="7821613" y="2049463"/>
            <a:ext cx="500062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85" name="Содержимое 2"/>
          <p:cNvSpPr txBox="1">
            <a:spLocks/>
          </p:cNvSpPr>
          <p:nvPr/>
        </p:nvSpPr>
        <p:spPr>
          <a:xfrm>
            <a:off x="5464175" y="2049463"/>
            <a:ext cx="500063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cxnSp>
        <p:nvCxnSpPr>
          <p:cNvPr id="21539" name="AutoShape 10"/>
          <p:cNvCxnSpPr>
            <a:cxnSpLocks noChangeShapeType="1"/>
          </p:cNvCxnSpPr>
          <p:nvPr/>
        </p:nvCxnSpPr>
        <p:spPr bwMode="auto">
          <a:xfrm flipV="1">
            <a:off x="4832350" y="5286375"/>
            <a:ext cx="3097213" cy="222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40" name="Arc 11"/>
          <p:cNvSpPr>
            <a:spLocks/>
          </p:cNvSpPr>
          <p:nvPr/>
        </p:nvSpPr>
        <p:spPr bwMode="auto">
          <a:xfrm rot="5988699" flipV="1">
            <a:off x="5189538" y="3581400"/>
            <a:ext cx="2193925" cy="2409825"/>
          </a:xfrm>
          <a:custGeom>
            <a:avLst/>
            <a:gdLst>
              <a:gd name="T0" fmla="*/ 219574 w 21496"/>
              <a:gd name="T1" fmla="*/ 0 h 21493"/>
              <a:gd name="T2" fmla="*/ 2193287 w 21496"/>
              <a:gd name="T3" fmla="*/ 2171844 h 21493"/>
              <a:gd name="T4" fmla="*/ 0 w 21496"/>
              <a:gd name="T5" fmla="*/ 2409262 h 21493"/>
              <a:gd name="T6" fmla="*/ 0 60000 65536"/>
              <a:gd name="T7" fmla="*/ 0 60000 65536"/>
              <a:gd name="T8" fmla="*/ 0 60000 65536"/>
              <a:gd name="T9" fmla="*/ 0 w 21496"/>
              <a:gd name="T10" fmla="*/ 0 h 21493"/>
              <a:gd name="T11" fmla="*/ 21496 w 21496"/>
              <a:gd name="T12" fmla="*/ 21493 h 21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6" h="21493" fill="none" extrusionOk="0">
                <a:moveTo>
                  <a:pt x="2151" y="0"/>
                </a:moveTo>
                <a:cubicBezTo>
                  <a:pt x="12392" y="1025"/>
                  <a:pt x="20486" y="9133"/>
                  <a:pt x="21495" y="19375"/>
                </a:cubicBezTo>
              </a:path>
              <a:path w="21496" h="21493" stroke="0" extrusionOk="0">
                <a:moveTo>
                  <a:pt x="2151" y="0"/>
                </a:moveTo>
                <a:cubicBezTo>
                  <a:pt x="12392" y="1025"/>
                  <a:pt x="20486" y="9133"/>
                  <a:pt x="21495" y="19375"/>
                </a:cubicBezTo>
                <a:lnTo>
                  <a:pt x="0" y="21493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cxnSp>
        <p:nvCxnSpPr>
          <p:cNvPr id="21541" name="Прямая со стрелкой 87"/>
          <p:cNvCxnSpPr>
            <a:cxnSpLocks noChangeShapeType="1"/>
          </p:cNvCxnSpPr>
          <p:nvPr/>
        </p:nvCxnSpPr>
        <p:spPr bwMode="auto">
          <a:xfrm rot="5400000" flipH="1" flipV="1">
            <a:off x="3820319" y="4750594"/>
            <a:ext cx="2501900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Содержимое 2"/>
          <p:cNvSpPr txBox="1">
            <a:spLocks/>
          </p:cNvSpPr>
          <p:nvPr/>
        </p:nvSpPr>
        <p:spPr>
          <a:xfrm>
            <a:off x="4643438" y="3286125"/>
            <a:ext cx="500062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0" name="Содержимое 2"/>
          <p:cNvSpPr txBox="1">
            <a:spLocks/>
          </p:cNvSpPr>
          <p:nvPr/>
        </p:nvSpPr>
        <p:spPr>
          <a:xfrm>
            <a:off x="7858125" y="5286375"/>
            <a:ext cx="500063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X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91" name="Содержимое 2"/>
          <p:cNvSpPr txBox="1">
            <a:spLocks/>
          </p:cNvSpPr>
          <p:nvPr/>
        </p:nvSpPr>
        <p:spPr>
          <a:xfrm>
            <a:off x="4643438" y="5357813"/>
            <a:ext cx="500062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O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92" name="Содержимое 2"/>
          <p:cNvSpPr txBox="1">
            <a:spLocks/>
          </p:cNvSpPr>
          <p:nvPr/>
        </p:nvSpPr>
        <p:spPr>
          <a:xfrm>
            <a:off x="5500688" y="5286375"/>
            <a:ext cx="500062" cy="500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LUnicode" pitchFamily="2" charset="0"/>
                <a:cs typeface="Arial" pitchFamily="34" charset="0"/>
              </a:rPr>
              <a:t>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sp>
        <p:nvSpPr>
          <p:cNvPr id="108" name="Содержимое 2"/>
          <p:cNvSpPr txBox="1">
            <a:spLocks/>
          </p:cNvSpPr>
          <p:nvPr/>
        </p:nvSpPr>
        <p:spPr>
          <a:xfrm>
            <a:off x="5929313" y="263525"/>
            <a:ext cx="785812" cy="64293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C)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9" name="Содержимое 2"/>
          <p:cNvSpPr txBox="1">
            <a:spLocks/>
          </p:cNvSpPr>
          <p:nvPr/>
        </p:nvSpPr>
        <p:spPr>
          <a:xfrm>
            <a:off x="5938838" y="3214688"/>
            <a:ext cx="704850" cy="64293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D)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5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15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1885950" cy="428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15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6215063"/>
            <a:ext cx="2527300" cy="428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15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215063"/>
            <a:ext cx="2320925" cy="428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15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215063"/>
            <a:ext cx="1965325" cy="428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14313"/>
            <a:ext cx="488632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28713" y="6215063"/>
            <a:ext cx="5586412" cy="6429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Екатерина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II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1" name="bulat_okudzhava_-_vashe_velichestvo_zhensh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1859C">
                <a:alpha val="92999"/>
              </a:srgbClr>
            </a:gs>
            <a:gs pos="50000">
              <a:srgbClr val="93CDDD">
                <a:alpha val="96500"/>
              </a:srgbClr>
            </a:gs>
            <a:gs pos="73000">
              <a:srgbClr val="FFFFFF">
                <a:alpha val="98110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500688"/>
            <a:ext cx="17859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00688"/>
            <a:ext cx="19288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00688"/>
            <a:ext cx="16430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00063" y="2571750"/>
          <a:ext cx="8072437" cy="1501776"/>
        </p:xfrm>
        <a:graphic>
          <a:graphicData uri="http://schemas.openxmlformats.org/drawingml/2006/table">
            <a:tbl>
              <a:tblPr/>
              <a:tblGrid>
                <a:gridCol w="2871787"/>
                <a:gridCol w="2716213"/>
                <a:gridCol w="2484437"/>
              </a:tblGrid>
              <a:tr h="750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2-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3-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 4-D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2-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 3-C, 4-B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2-С, 3-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4-В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М.В. Остроградский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К.Ф. Вейерштрасс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3357563" y="3286125"/>
            <a:ext cx="24288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И.И. Малевич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1859C">
                <a:alpha val="92999"/>
              </a:srgbClr>
            </a:gs>
            <a:gs pos="50000">
              <a:srgbClr val="93CDDD">
                <a:alpha val="96500"/>
              </a:srgbClr>
            </a:gs>
            <a:gs pos="73000">
              <a:srgbClr val="FFFFFF">
                <a:alpha val="98110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500688"/>
            <a:ext cx="17859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00688"/>
            <a:ext cx="19288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00688"/>
            <a:ext cx="16430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20220"/>
              </p:ext>
            </p:extLst>
          </p:nvPr>
        </p:nvGraphicFramePr>
        <p:xfrm>
          <a:off x="428625" y="3000375"/>
          <a:ext cx="8143875" cy="2000251"/>
        </p:xfrm>
        <a:graphic>
          <a:graphicData uri="http://schemas.openxmlformats.org/drawingml/2006/table">
            <a:tbl>
              <a:tblPr/>
              <a:tblGrid>
                <a:gridCol w="2714625"/>
                <a:gridCol w="2714625"/>
                <a:gridCol w="2714625"/>
              </a:tblGrid>
              <a:tr h="1500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(3; +∞)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;0,7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(0; 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(3; +∞)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(0,7; +∞)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(0; 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(3; +∞)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(-∞;0,7)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(-2; 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М.В. Остроградский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 Л. Лагранж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5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414338" y="500063"/>
            <a:ext cx="500062" cy="571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439738" y="1214438"/>
            <a:ext cx="500062" cy="571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428625" y="2000250"/>
            <a:ext cx="500063" cy="571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358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71688"/>
            <a:ext cx="54784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85875"/>
            <a:ext cx="2171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одержимое 2"/>
          <p:cNvSpPr txBox="1">
            <a:spLocks/>
          </p:cNvSpPr>
          <p:nvPr/>
        </p:nvSpPr>
        <p:spPr bwMode="auto">
          <a:xfrm>
            <a:off x="428625" y="4429125"/>
            <a:ext cx="24288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К.Ф. Вейерштрасс</a:t>
            </a:r>
          </a:p>
        </p:txBody>
      </p:sp>
      <p:sp>
        <p:nvSpPr>
          <p:cNvPr id="235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3589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"/>
            <a:ext cx="2514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1859C">
                <a:alpha val="92999"/>
              </a:srgbClr>
            </a:gs>
            <a:gs pos="50000">
              <a:srgbClr val="93CDDD">
                <a:alpha val="96500"/>
              </a:srgbClr>
            </a:gs>
            <a:gs pos="73000">
              <a:srgbClr val="FFFFFF">
                <a:alpha val="98110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500688"/>
            <a:ext cx="17859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00688"/>
            <a:ext cx="19288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00688"/>
            <a:ext cx="16430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50" y="214313"/>
            <a:ext cx="88582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i="1">
                <a:solidFill>
                  <a:srgbClr val="B7DE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Сегодня на уроке</a:t>
            </a:r>
            <a:endParaRPr lang="en-US" altLang="ru-RU" sz="3600" b="1" i="1">
              <a:solidFill>
                <a:srgbClr val="B7DE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sz="2800"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2800" b="1">
                <a:solidFill>
                  <a:srgbClr val="2159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Я повторил…</a:t>
            </a:r>
            <a:endParaRPr lang="en-US" altLang="ru-RU" sz="2800" b="1">
              <a:solidFill>
                <a:srgbClr val="2159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endParaRPr lang="ru-RU" altLang="ru-RU" sz="2800" b="1">
              <a:solidFill>
                <a:srgbClr val="2159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2800" b="1">
                <a:solidFill>
                  <a:srgbClr val="2159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Я закрепил…</a:t>
            </a:r>
            <a:endParaRPr lang="en-US" altLang="ru-RU" sz="2800" b="1">
              <a:solidFill>
                <a:srgbClr val="2159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endParaRPr lang="ru-RU" altLang="ru-RU" sz="2800" b="1">
              <a:solidFill>
                <a:srgbClr val="2159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2800" b="1">
                <a:solidFill>
                  <a:srgbClr val="2159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Я узнал новое…</a:t>
            </a:r>
            <a:endParaRPr lang="en-US" altLang="ru-RU" sz="2800" b="1">
              <a:solidFill>
                <a:srgbClr val="2159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endParaRPr lang="ru-RU" altLang="ru-RU" sz="2800" b="1">
              <a:solidFill>
                <a:srgbClr val="2159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2800" b="1">
                <a:solidFill>
                  <a:srgbClr val="2159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Я испытал чувства… </a:t>
            </a:r>
            <a:endParaRPr lang="en-US" altLang="ru-RU" sz="2800" b="1">
              <a:solidFill>
                <a:srgbClr val="2159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endParaRPr lang="ru-RU" altLang="ru-RU" sz="2800" b="1">
              <a:solidFill>
                <a:srgbClr val="2159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2600" b="1">
                <a:solidFill>
                  <a:srgbClr val="2159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Я доволен/не доволен своей работой на уроке… </a:t>
            </a:r>
            <a:endParaRPr lang="ru-RU" altLang="ru-RU" sz="2600" b="1">
              <a:solidFill>
                <a:srgbClr val="2159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1859C">
                <a:alpha val="92999"/>
              </a:srgbClr>
            </a:gs>
            <a:gs pos="50000">
              <a:srgbClr val="93CDDD">
                <a:alpha val="96500"/>
              </a:srgbClr>
            </a:gs>
            <a:gs pos="73000">
              <a:srgbClr val="FFFFFF">
                <a:alpha val="98110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0688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500688"/>
            <a:ext cx="17859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00688"/>
            <a:ext cx="19288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00688"/>
            <a:ext cx="164306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71500"/>
            <a:ext cx="8858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5400" dirty="0"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1042988" y="1052513"/>
            <a:ext cx="6815160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</a:t>
            </a:r>
            <a:r>
              <a:rPr lang="ru-RU" sz="36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</a:t>
            </a:r>
            <a:r>
              <a:rPr lang="ru-RU" sz="36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внимание</a:t>
            </a:r>
            <a:r>
              <a:rPr lang="ru-RU" sz="36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5614" name="Picture 10" descr="00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429250"/>
            <a:ext cx="16192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FFFFF"/>
            </a:gs>
            <a:gs pos="7300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2"/>
          <p:cNvSpPr txBox="1">
            <a:spLocks/>
          </p:cNvSpPr>
          <p:nvPr/>
        </p:nvSpPr>
        <p:spPr>
          <a:xfrm>
            <a:off x="571500" y="571500"/>
            <a:ext cx="2643188" cy="5543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вариант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8)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5643563" y="571500"/>
            <a:ext cx="2500312" cy="61436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 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вариант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1885950" y="-214313"/>
            <a:ext cx="4829175" cy="10112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Устный счет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1913"/>
            <a:ext cx="10001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3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1135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3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9363"/>
            <a:ext cx="7858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40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54350"/>
            <a:ext cx="1071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42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7750"/>
            <a:ext cx="1000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4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46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214438"/>
            <a:ext cx="8572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4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4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5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51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5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665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54" name="Picture 3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240213"/>
            <a:ext cx="10001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5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56" name="Picture 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68588"/>
            <a:ext cx="1371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7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58" name="Picture 3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740275"/>
            <a:ext cx="10001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9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60" name="Picture 4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168900"/>
            <a:ext cx="114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1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62" name="Picture 4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740400"/>
            <a:ext cx="857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64" name="Picture 4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227763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66" name="Picture 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4813"/>
            <a:ext cx="971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7" name="Picture 4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30763"/>
            <a:ext cx="857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69" name="Picture 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57813"/>
            <a:ext cx="20002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71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214563"/>
            <a:ext cx="12858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73" name="Picture 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660525"/>
            <a:ext cx="12144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75" name="Picture 9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178175"/>
            <a:ext cx="17859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6677" name="Picture 1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3714750"/>
            <a:ext cx="2438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FFFFF"/>
            </a:gs>
            <a:gs pos="7300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286375" y="1571625"/>
            <a:ext cx="3143250" cy="30003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57250" y="1571625"/>
            <a:ext cx="3143250" cy="30003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14" idx="0"/>
            <a:endCxn id="14" idx="4"/>
          </p:cNvCxnSpPr>
          <p:nvPr/>
        </p:nvCxnSpPr>
        <p:spPr>
          <a:xfrm rot="16200000" flipH="1">
            <a:off x="927100" y="3071813"/>
            <a:ext cx="30019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4" idx="2"/>
            <a:endCxn id="14" idx="6"/>
          </p:cNvCxnSpPr>
          <p:nvPr/>
        </p:nvCxnSpPr>
        <p:spPr>
          <a:xfrm rot="10800000" flipH="1">
            <a:off x="857250" y="3071813"/>
            <a:ext cx="3143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143001" y="2286000"/>
            <a:ext cx="2571750" cy="15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4" idx="7"/>
            <a:endCxn id="14" idx="3"/>
          </p:cNvCxnSpPr>
          <p:nvPr/>
        </p:nvCxnSpPr>
        <p:spPr>
          <a:xfrm rot="16200000" flipH="1" flipV="1">
            <a:off x="1368425" y="1960563"/>
            <a:ext cx="2120900" cy="222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одержимое 2"/>
          <p:cNvSpPr txBox="1">
            <a:spLocks/>
          </p:cNvSpPr>
          <p:nvPr/>
        </p:nvSpPr>
        <p:spPr>
          <a:xfrm>
            <a:off x="3000375" y="1171575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</a:t>
            </a: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357188" y="2457450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</a:t>
            </a: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>
          <a:xfrm>
            <a:off x="3929063" y="2143125"/>
            <a:ext cx="471487" cy="542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1814513" y="110013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Ы</a:t>
            </a: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385763" y="364331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2643188" y="4600575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3957638" y="307181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1357313" y="4429125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2671763" y="178593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2428875" y="3786188"/>
            <a:ext cx="57150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-2</a:t>
            </a: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1000125" y="2571750"/>
            <a:ext cx="471488" cy="571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-4</a:t>
            </a: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1143000" y="3214688"/>
            <a:ext cx="471488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-3</a:t>
            </a: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3314700" y="2428875"/>
            <a:ext cx="471488" cy="542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1957388" y="178593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47" name="Содержимое 2"/>
          <p:cNvSpPr txBox="1">
            <a:spLocks/>
          </p:cNvSpPr>
          <p:nvPr/>
        </p:nvSpPr>
        <p:spPr>
          <a:xfrm>
            <a:off x="1814513" y="3857625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</a:p>
        </p:txBody>
      </p:sp>
      <p:sp>
        <p:nvSpPr>
          <p:cNvPr id="48" name="Содержимое 2"/>
          <p:cNvSpPr txBox="1">
            <a:spLocks/>
          </p:cNvSpPr>
          <p:nvPr/>
        </p:nvSpPr>
        <p:spPr>
          <a:xfrm>
            <a:off x="3386138" y="3143250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cxnSp>
        <p:nvCxnSpPr>
          <p:cNvPr id="61" name="Прямая соединительная линия 60"/>
          <p:cNvCxnSpPr>
            <a:stCxn id="4" idx="6"/>
          </p:cNvCxnSpPr>
          <p:nvPr/>
        </p:nvCxnSpPr>
        <p:spPr>
          <a:xfrm flipH="1" flipV="1">
            <a:off x="5286375" y="2857500"/>
            <a:ext cx="31432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6200000" flipH="1">
            <a:off x="5715000" y="2071688"/>
            <a:ext cx="2357438" cy="192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429250" y="2357438"/>
            <a:ext cx="2928938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4" idx="3"/>
          </p:cNvCxnSpPr>
          <p:nvPr/>
        </p:nvCxnSpPr>
        <p:spPr>
          <a:xfrm rot="5400000">
            <a:off x="5700713" y="1974850"/>
            <a:ext cx="2203450" cy="211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5357813" y="2357438"/>
            <a:ext cx="2928937" cy="128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357813" y="2714625"/>
            <a:ext cx="2928938" cy="64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6200000" flipH="1">
            <a:off x="5393532" y="2750344"/>
            <a:ext cx="2928937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одержимое 2"/>
          <p:cNvSpPr txBox="1">
            <a:spLocks/>
          </p:cNvSpPr>
          <p:nvPr/>
        </p:nvSpPr>
        <p:spPr>
          <a:xfrm>
            <a:off x="6572250" y="1000125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81" name="Содержимое 2"/>
          <p:cNvSpPr txBox="1">
            <a:spLocks/>
          </p:cNvSpPr>
          <p:nvPr/>
        </p:nvSpPr>
        <p:spPr>
          <a:xfrm>
            <a:off x="5100638" y="3714750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82" name="Содержимое 2"/>
          <p:cNvSpPr txBox="1">
            <a:spLocks/>
          </p:cNvSpPr>
          <p:nvPr/>
        </p:nvSpPr>
        <p:spPr>
          <a:xfrm>
            <a:off x="8429625" y="2500313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3" name="Содержимое 2"/>
          <p:cNvSpPr txBox="1">
            <a:spLocks/>
          </p:cNvSpPr>
          <p:nvPr/>
        </p:nvSpPr>
        <p:spPr>
          <a:xfrm>
            <a:off x="5243513" y="167163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4" name="Содержимое 2"/>
          <p:cNvSpPr txBox="1">
            <a:spLocks/>
          </p:cNvSpPr>
          <p:nvPr/>
        </p:nvSpPr>
        <p:spPr>
          <a:xfrm>
            <a:off x="7386638" y="435768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5" name="Содержимое 2"/>
          <p:cNvSpPr txBox="1">
            <a:spLocks/>
          </p:cNvSpPr>
          <p:nvPr/>
        </p:nvSpPr>
        <p:spPr>
          <a:xfrm>
            <a:off x="4857750" y="3000375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6" name="Содержимое 2"/>
          <p:cNvSpPr txBox="1">
            <a:spLocks/>
          </p:cNvSpPr>
          <p:nvPr/>
        </p:nvSpPr>
        <p:spPr>
          <a:xfrm>
            <a:off x="7429500" y="1285875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7" name="Содержимое 2"/>
          <p:cNvSpPr txBox="1">
            <a:spLocks/>
          </p:cNvSpPr>
          <p:nvPr/>
        </p:nvSpPr>
        <p:spPr>
          <a:xfrm>
            <a:off x="5786438" y="435768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8" name="Содержимое 2"/>
          <p:cNvSpPr txBox="1">
            <a:spLocks/>
          </p:cNvSpPr>
          <p:nvPr/>
        </p:nvSpPr>
        <p:spPr>
          <a:xfrm>
            <a:off x="8101013" y="381476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9" name="Содержимое 2"/>
          <p:cNvSpPr txBox="1">
            <a:spLocks/>
          </p:cNvSpPr>
          <p:nvPr/>
        </p:nvSpPr>
        <p:spPr>
          <a:xfrm>
            <a:off x="6643688" y="4500563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0" name="Содержимое 2"/>
          <p:cNvSpPr txBox="1">
            <a:spLocks/>
          </p:cNvSpPr>
          <p:nvPr/>
        </p:nvSpPr>
        <p:spPr>
          <a:xfrm>
            <a:off x="8386763" y="310038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1" name="Содержимое 2"/>
          <p:cNvSpPr txBox="1">
            <a:spLocks/>
          </p:cNvSpPr>
          <p:nvPr/>
        </p:nvSpPr>
        <p:spPr>
          <a:xfrm>
            <a:off x="5857875" y="1214438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</a:t>
            </a:r>
          </a:p>
        </p:txBody>
      </p:sp>
      <p:sp>
        <p:nvSpPr>
          <p:cNvPr id="92" name="Содержимое 2"/>
          <p:cNvSpPr txBox="1">
            <a:spLocks/>
          </p:cNvSpPr>
          <p:nvPr/>
        </p:nvSpPr>
        <p:spPr>
          <a:xfrm>
            <a:off x="8072438" y="1714500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</a:t>
            </a:r>
          </a:p>
        </p:txBody>
      </p:sp>
      <p:sp>
        <p:nvSpPr>
          <p:cNvPr id="93" name="Содержимое 2"/>
          <p:cNvSpPr txBox="1">
            <a:spLocks/>
          </p:cNvSpPr>
          <p:nvPr/>
        </p:nvSpPr>
        <p:spPr>
          <a:xfrm>
            <a:off x="4886325" y="2314575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1143000" y="2214563"/>
            <a:ext cx="2571750" cy="164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Содержимое 2"/>
          <p:cNvSpPr txBox="1">
            <a:spLocks/>
          </p:cNvSpPr>
          <p:nvPr/>
        </p:nvSpPr>
        <p:spPr>
          <a:xfrm>
            <a:off x="3571875" y="4143375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103" name="Содержимое 2"/>
          <p:cNvSpPr txBox="1">
            <a:spLocks/>
          </p:cNvSpPr>
          <p:nvPr/>
        </p:nvSpPr>
        <p:spPr>
          <a:xfrm>
            <a:off x="885825" y="1457325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104" name="Содержимое 2"/>
          <p:cNvSpPr txBox="1">
            <a:spLocks/>
          </p:cNvSpPr>
          <p:nvPr/>
        </p:nvSpPr>
        <p:spPr>
          <a:xfrm>
            <a:off x="1285875" y="2000250"/>
            <a:ext cx="471488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-9</a:t>
            </a:r>
          </a:p>
        </p:txBody>
      </p:sp>
      <p:sp>
        <p:nvSpPr>
          <p:cNvPr id="105" name="Содержимое 2"/>
          <p:cNvSpPr txBox="1">
            <a:spLocks/>
          </p:cNvSpPr>
          <p:nvPr/>
        </p:nvSpPr>
        <p:spPr>
          <a:xfrm>
            <a:off x="5643563" y="2071688"/>
            <a:ext cx="642937" cy="571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1/5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6" name="Содержимое 2"/>
          <p:cNvSpPr txBox="1">
            <a:spLocks/>
          </p:cNvSpPr>
          <p:nvPr/>
        </p:nvSpPr>
        <p:spPr>
          <a:xfrm>
            <a:off x="6672263" y="1571625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</a:p>
        </p:txBody>
      </p:sp>
      <p:sp>
        <p:nvSpPr>
          <p:cNvPr id="107" name="Содержимое 2"/>
          <p:cNvSpPr txBox="1">
            <a:spLocks/>
          </p:cNvSpPr>
          <p:nvPr/>
        </p:nvSpPr>
        <p:spPr>
          <a:xfrm>
            <a:off x="5572125" y="3529013"/>
            <a:ext cx="471488" cy="542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8" name="Содержимое 2"/>
          <p:cNvSpPr txBox="1">
            <a:spLocks/>
          </p:cNvSpPr>
          <p:nvPr/>
        </p:nvSpPr>
        <p:spPr>
          <a:xfrm>
            <a:off x="7215188" y="1743075"/>
            <a:ext cx="471487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109" name="Содержимое 2"/>
          <p:cNvSpPr txBox="1">
            <a:spLocks/>
          </p:cNvSpPr>
          <p:nvPr/>
        </p:nvSpPr>
        <p:spPr>
          <a:xfrm>
            <a:off x="7858125" y="3081338"/>
            <a:ext cx="490538" cy="56197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0" name="Содержимое 2"/>
          <p:cNvSpPr txBox="1">
            <a:spLocks/>
          </p:cNvSpPr>
          <p:nvPr/>
        </p:nvSpPr>
        <p:spPr>
          <a:xfrm>
            <a:off x="6572250" y="4000500"/>
            <a:ext cx="571500" cy="5000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36</a:t>
            </a:r>
          </a:p>
        </p:txBody>
      </p:sp>
      <p:sp>
        <p:nvSpPr>
          <p:cNvPr id="111" name="Содержимое 2"/>
          <p:cNvSpPr txBox="1">
            <a:spLocks/>
          </p:cNvSpPr>
          <p:nvPr/>
        </p:nvSpPr>
        <p:spPr>
          <a:xfrm>
            <a:off x="7143750" y="3886200"/>
            <a:ext cx="471488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-1</a:t>
            </a:r>
          </a:p>
        </p:txBody>
      </p:sp>
      <p:sp>
        <p:nvSpPr>
          <p:cNvPr id="112" name="Содержимое 2"/>
          <p:cNvSpPr txBox="1">
            <a:spLocks/>
          </p:cNvSpPr>
          <p:nvPr/>
        </p:nvSpPr>
        <p:spPr>
          <a:xfrm>
            <a:off x="3143250" y="3643313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3" name="Содержимое 2"/>
          <p:cNvSpPr txBox="1">
            <a:spLocks/>
          </p:cNvSpPr>
          <p:nvPr/>
        </p:nvSpPr>
        <p:spPr>
          <a:xfrm>
            <a:off x="7715250" y="2571750"/>
            <a:ext cx="642938" cy="571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1/3</a:t>
            </a:r>
          </a:p>
        </p:txBody>
      </p:sp>
      <p:sp>
        <p:nvSpPr>
          <p:cNvPr id="114" name="Содержимое 2"/>
          <p:cNvSpPr txBox="1">
            <a:spLocks/>
          </p:cNvSpPr>
          <p:nvPr/>
        </p:nvSpPr>
        <p:spPr>
          <a:xfrm>
            <a:off x="6029325" y="3814763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115" name="Содержимое 2"/>
          <p:cNvSpPr txBox="1">
            <a:spLocks/>
          </p:cNvSpPr>
          <p:nvPr/>
        </p:nvSpPr>
        <p:spPr>
          <a:xfrm>
            <a:off x="7743825" y="3529013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</a:t>
            </a:r>
          </a:p>
        </p:txBody>
      </p:sp>
      <p:sp>
        <p:nvSpPr>
          <p:cNvPr id="116" name="Содержимое 2"/>
          <p:cNvSpPr txBox="1">
            <a:spLocks/>
          </p:cNvSpPr>
          <p:nvPr/>
        </p:nvSpPr>
        <p:spPr>
          <a:xfrm>
            <a:off x="5357813" y="2928938"/>
            <a:ext cx="471487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117" name="Содержимое 2"/>
          <p:cNvSpPr txBox="1">
            <a:spLocks/>
          </p:cNvSpPr>
          <p:nvPr/>
        </p:nvSpPr>
        <p:spPr>
          <a:xfrm>
            <a:off x="6143625" y="1643063"/>
            <a:ext cx="471488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118" name="Содержимое 2"/>
          <p:cNvSpPr txBox="1">
            <a:spLocks/>
          </p:cNvSpPr>
          <p:nvPr/>
        </p:nvSpPr>
        <p:spPr>
          <a:xfrm>
            <a:off x="5357813" y="2457450"/>
            <a:ext cx="471487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-4</a:t>
            </a:r>
          </a:p>
        </p:txBody>
      </p:sp>
      <p:sp>
        <p:nvSpPr>
          <p:cNvPr id="119" name="Содержимое 2"/>
          <p:cNvSpPr txBox="1">
            <a:spLocks/>
          </p:cNvSpPr>
          <p:nvPr/>
        </p:nvSpPr>
        <p:spPr>
          <a:xfrm>
            <a:off x="7500938" y="2143125"/>
            <a:ext cx="642937" cy="571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1/2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071688" y="71438"/>
            <a:ext cx="4829175" cy="10112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Устный счет</a:t>
            </a:r>
          </a:p>
        </p:txBody>
      </p:sp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357188" y="5414963"/>
          <a:ext cx="3786187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687"/>
                <a:gridCol w="420687"/>
                <a:gridCol w="420687"/>
                <a:gridCol w="420687"/>
                <a:gridCol w="420687"/>
                <a:gridCol w="420687"/>
                <a:gridCol w="420687"/>
                <a:gridCol w="420687"/>
                <a:gridCol w="420687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98" marB="45798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4643438" y="5429250"/>
          <a:ext cx="415925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33"/>
                <a:gridCol w="357133"/>
                <a:gridCol w="357133"/>
                <a:gridCol w="428560"/>
                <a:gridCol w="357133"/>
                <a:gridCol w="428560"/>
                <a:gridCol w="357133"/>
                <a:gridCol w="357133"/>
                <a:gridCol w="428560"/>
                <a:gridCol w="357133"/>
                <a:gridCol w="37364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25" marR="91425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25" marR="91425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25" marR="91425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25" marR="91425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798" marB="4579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FFFFF"/>
            </a:gs>
            <a:gs pos="7300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625" y="3857625"/>
          <a:ext cx="8143875" cy="2000250"/>
        </p:xfrm>
        <a:graphic>
          <a:graphicData uri="http://schemas.openxmlformats.org/drawingml/2006/table">
            <a:tbl>
              <a:tblPr/>
              <a:tblGrid>
                <a:gridCol w="2714625"/>
                <a:gridCol w="2714625"/>
                <a:gridCol w="2714625"/>
              </a:tblGrid>
              <a:tr h="1500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(3; +∞)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(-∞;0,7)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(0; 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(3; +∞)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(0,7; +∞)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(0; 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(3; +∞)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(-∞;0,7)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AutoNum type="arabicParenR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(-2; 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К.Ф. Вейерштрасс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М.В. Остроградский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 Л. Лагранж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14338" y="928688"/>
            <a:ext cx="500062" cy="571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439738" y="1643063"/>
            <a:ext cx="500062" cy="571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428625" y="2428875"/>
            <a:ext cx="500063" cy="571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870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28875"/>
            <a:ext cx="54784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870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28688"/>
            <a:ext cx="1931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870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43063"/>
            <a:ext cx="2171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FFFFF"/>
            </a:gs>
            <a:gs pos="7300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26431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Содержимое 2"/>
          <p:cNvSpPr txBox="1">
            <a:spLocks/>
          </p:cNvSpPr>
          <p:nvPr/>
        </p:nvSpPr>
        <p:spPr>
          <a:xfrm>
            <a:off x="428625" y="214313"/>
            <a:ext cx="1571625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вариант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598988"/>
            <a:ext cx="2571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Содержимое 2"/>
          <p:cNvSpPr txBox="1">
            <a:spLocks/>
          </p:cNvSpPr>
          <p:nvPr/>
        </p:nvSpPr>
        <p:spPr>
          <a:xfrm>
            <a:off x="5187950" y="285750"/>
            <a:ext cx="1571625" cy="5429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вариант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9706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857250"/>
            <a:ext cx="2741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970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4071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9710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500563"/>
            <a:ext cx="32146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Содержимое 2"/>
          <p:cNvSpPr txBox="1">
            <a:spLocks/>
          </p:cNvSpPr>
          <p:nvPr/>
        </p:nvSpPr>
        <p:spPr>
          <a:xfrm>
            <a:off x="0" y="1214438"/>
            <a:ext cx="3071813" cy="35718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И) 4/9, П)4, Н) 2½</a:t>
            </a:r>
          </a:p>
        </p:txBody>
      </p:sp>
      <p:sp>
        <p:nvSpPr>
          <p:cNvPr id="96" name="Содержимое 2"/>
          <p:cNvSpPr txBox="1">
            <a:spLocks/>
          </p:cNvSpPr>
          <p:nvPr/>
        </p:nvSpPr>
        <p:spPr>
          <a:xfrm>
            <a:off x="0" y="3000375"/>
            <a:ext cx="3000375" cy="3571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К)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Ш)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7,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П)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7" name="Содержимое 2"/>
          <p:cNvSpPr txBox="1">
            <a:spLocks/>
          </p:cNvSpPr>
          <p:nvPr/>
        </p:nvSpPr>
        <p:spPr>
          <a:xfrm>
            <a:off x="71438" y="4929188"/>
            <a:ext cx="3214687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И)1/3, У)3, Н) 3¼</a:t>
            </a:r>
          </a:p>
        </p:txBody>
      </p:sp>
      <p:sp>
        <p:nvSpPr>
          <p:cNvPr id="98" name="Содержимое 2"/>
          <p:cNvSpPr txBox="1">
            <a:spLocks/>
          </p:cNvSpPr>
          <p:nvPr/>
        </p:nvSpPr>
        <p:spPr>
          <a:xfrm>
            <a:off x="4857750" y="1214438"/>
            <a:ext cx="2813050" cy="35718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У) 6, К)-2¾, Н)3</a:t>
            </a:r>
          </a:p>
        </p:txBody>
      </p:sp>
      <p:sp>
        <p:nvSpPr>
          <p:cNvPr id="99" name="Содержимое 2"/>
          <p:cNvSpPr txBox="1">
            <a:spLocks/>
          </p:cNvSpPr>
          <p:nvPr/>
        </p:nvSpPr>
        <p:spPr>
          <a:xfrm>
            <a:off x="4857750" y="3000375"/>
            <a:ext cx="2813050" cy="3571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И)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2, К) Ø, Ш)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0,2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>
          <a:xfrm>
            <a:off x="4929188" y="4857750"/>
            <a:ext cx="3214687" cy="500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Н) 27; 1/3, Ш)3;-1, П)3</a:t>
            </a:r>
          </a:p>
        </p:txBody>
      </p:sp>
      <p:sp>
        <p:nvSpPr>
          <p:cNvPr id="297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9718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43188"/>
            <a:ext cx="3571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одержимое 2"/>
          <p:cNvSpPr txBox="1">
            <a:spLocks/>
          </p:cNvSpPr>
          <p:nvPr/>
        </p:nvSpPr>
        <p:spPr>
          <a:xfrm>
            <a:off x="0" y="785813"/>
            <a:ext cx="571500" cy="35718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4857750" y="785813"/>
            <a:ext cx="500063" cy="35718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0" y="2571750"/>
            <a:ext cx="500063" cy="3571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4857750" y="2571750"/>
            <a:ext cx="500063" cy="3571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71438" y="4500563"/>
            <a:ext cx="500062" cy="50006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4929188" y="4500563"/>
            <a:ext cx="500062" cy="35718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85750"/>
            <a:ext cx="4848225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8688" y="6143625"/>
            <a:ext cx="59436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Екатерина Дашкова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5750"/>
            <a:ext cx="41275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57250" y="6072188"/>
            <a:ext cx="5943600" cy="6429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Софья Ковалевская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4313"/>
            <a:ext cx="485775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57250" y="6072188"/>
            <a:ext cx="5943600" cy="6429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Евдокия Голицына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4313"/>
            <a:ext cx="3929063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57250" y="6072188"/>
            <a:ext cx="5943600" cy="6429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Майя Плисецкая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7188" y="6072188"/>
            <a:ext cx="6443662" cy="6429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Валентина Терешкова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4313"/>
            <a:ext cx="4094163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57250" y="6072188"/>
            <a:ext cx="5943600" cy="6429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Лариса Латынина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38125"/>
            <a:ext cx="4357687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13573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14375" y="6072188"/>
            <a:ext cx="5943600" cy="6429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Ирина Роднина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85750"/>
            <a:ext cx="4500563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640</Words>
  <Application>Microsoft Office PowerPoint</Application>
  <PresentationFormat>Экран (4:3)</PresentationFormat>
  <Paragraphs>286</Paragraphs>
  <Slides>27</Slides>
  <Notes>12</Notes>
  <HiddenSlides>1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Calibri</vt:lpstr>
      <vt:lpstr>Arial</vt:lpstr>
      <vt:lpstr>Bookman Old Style</vt:lpstr>
      <vt:lpstr>AWLUnicode</vt:lpstr>
      <vt:lpstr>Candara</vt:lpstr>
      <vt:lpstr>Times New Roman</vt:lpstr>
      <vt:lpstr>Тема Office</vt:lpstr>
      <vt:lpstr>1_Тема Office</vt:lpstr>
      <vt:lpstr>Microsoft Equation 3.0</vt:lpstr>
      <vt:lpstr>Урок-повторение по теме: «Логарифмы. Логарифмическая функция».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84</cp:revision>
  <dcterms:created xsi:type="dcterms:W3CDTF">2010-02-26T11:29:31Z</dcterms:created>
  <dcterms:modified xsi:type="dcterms:W3CDTF">2015-02-10T17:47:34Z</dcterms:modified>
</cp:coreProperties>
</file>