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C000"/>
                </a:solidFill>
              </a:rPr>
              <a:t>MY  HOUSEHOLD DUTIES</a:t>
            </a:r>
            <a:endParaRPr lang="ru-RU" sz="4800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333\Desktop\hands-holding-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382000" cy="4572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1Righ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5715000" y="571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Made by Valery </a:t>
            </a:r>
            <a:r>
              <a:rPr lang="en-US" b="1" i="1" dirty="0" err="1" smtClean="0"/>
              <a:t>Kalmykov</a:t>
            </a:r>
            <a:r>
              <a:rPr lang="en-US" b="1" i="1" dirty="0" smtClean="0"/>
              <a:t>,               the pupil of the 6a form</a:t>
            </a:r>
            <a:endParaRPr lang="ru-RU" b="1" i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333\Desktop\урок 6а\фото  валера магазины\119_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50164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0201" y="4572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I hate shopping. I can never choose what really I want. But everybody in our family has some household duties. So do I. 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7150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   </a:t>
            </a:r>
            <a:r>
              <a:rPr lang="en-US" sz="4000" b="1" i="1" dirty="0" smtClean="0">
                <a:solidFill>
                  <a:srgbClr val="FFC000"/>
                </a:solidFill>
              </a:rPr>
              <a:t>I HAVE TO BUY FOOD</a:t>
            </a:r>
            <a:r>
              <a:rPr lang="en-US" sz="4000" dirty="0" smtClean="0">
                <a:solidFill>
                  <a:srgbClr val="FFC000"/>
                </a:solidFill>
              </a:rPr>
              <a:t>.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C000"/>
                </a:solidFill>
              </a:rPr>
              <a:t>THERE ARE MANY SHOPS IN OUR STREET.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333\Desktop\урок 6а\фото  валера магазины\119_0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381000" y="1447801"/>
            <a:ext cx="41148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333\Desktop\урок 6а\картинки магазинов\МОИ РИСУНКИ 186.jpg"/>
          <p:cNvPicPr>
            <a:picLocks noChangeAspect="1" noChangeArrowheads="1"/>
          </p:cNvPicPr>
          <p:nvPr/>
        </p:nvPicPr>
        <p:blipFill>
          <a:blip r:embed="rId3" cstate="print"/>
          <a:srcRect r="3704" b="12500"/>
          <a:stretch>
            <a:fillRect/>
          </a:stretch>
        </p:blipFill>
        <p:spPr bwMode="auto">
          <a:xfrm>
            <a:off x="4800600" y="1524000"/>
            <a:ext cx="4038600" cy="2133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333\Desktop\урок 6а\фото  валера магазины\119_0922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4876800" y="4114800"/>
            <a:ext cx="3962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333\Desktop\урок 6а\фото  валера магазины\119_0956.JPG"/>
          <p:cNvPicPr>
            <a:picLocks noChangeAspect="1" noChangeArrowheads="1"/>
          </p:cNvPicPr>
          <p:nvPr/>
        </p:nvPicPr>
        <p:blipFill>
          <a:blip r:embed="rId5" cstate="print"/>
          <a:srcRect b="12500"/>
          <a:stretch>
            <a:fillRect/>
          </a:stretch>
        </p:blipFill>
        <p:spPr bwMode="auto">
          <a:xfrm>
            <a:off x="381001" y="4191000"/>
            <a:ext cx="4114800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333\Desktop\урок 6а\фото  валера магазины\119_0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001000" cy="40386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762000" y="5410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</a:rPr>
              <a:t>   I LIKE TO BUY FOOD IN THE SHOP   “MAGNIT”. IT IS THE LARGEST ONE.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THERE ARE MANY DEPARTMENTS IN THIS SHOP: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333\Desktop\урок 6а\фото  валера магазины\119_0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62400" cy="2057400"/>
          </a:xfrm>
          <a:prstGeom prst="ellipse">
            <a:avLst/>
          </a:prstGeom>
          <a:noFill/>
        </p:spPr>
      </p:pic>
      <p:pic>
        <p:nvPicPr>
          <p:cNvPr id="3075" name="Picture 3" descr="C:\Users\333\Desktop\урок 6а\фото  валера магазины\119_0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46188"/>
            <a:ext cx="4038600" cy="2030412"/>
          </a:xfrm>
          <a:prstGeom prst="ellipse">
            <a:avLst/>
          </a:prstGeom>
          <a:noFill/>
        </p:spPr>
      </p:pic>
      <p:pic>
        <p:nvPicPr>
          <p:cNvPr id="3076" name="Picture 4" descr="C:\Users\333\Desktop\урок 6а\фото  валера магазины\119_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810000"/>
            <a:ext cx="2667000" cy="2133600"/>
          </a:xfrm>
          <a:prstGeom prst="roundRect">
            <a:avLst/>
          </a:prstGeom>
          <a:noFill/>
        </p:spPr>
      </p:pic>
      <p:pic>
        <p:nvPicPr>
          <p:cNvPr id="3077" name="Picture 5" descr="C:\Users\333\Desktop\урок 6а\фото  валера магазины\119_0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2667000" cy="2133600"/>
          </a:xfrm>
          <a:prstGeom prst="roundRect">
            <a:avLst/>
          </a:prstGeom>
          <a:noFill/>
        </p:spPr>
      </p:pic>
      <p:pic>
        <p:nvPicPr>
          <p:cNvPr id="3078" name="Picture 6" descr="K:\открытый урок 6а\урок 6а\картинки магазинов\9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3810000"/>
            <a:ext cx="2895600" cy="2209800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      Greengrocer’s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276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    Butcher’s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     Grocer’s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609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      Dairy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609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Baker’s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95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100" b="1" i="1" dirty="0" smtClean="0">
                <a:solidFill>
                  <a:srgbClr val="FFC000"/>
                </a:solidFill>
              </a:rPr>
              <a:t>I buy milk  at the milk and  butter department .             </a:t>
            </a:r>
            <a:endParaRPr lang="ru-RU" sz="3100" b="1" i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K:\Shops-6a\фото  валера магазины\119_09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1"/>
            <a:ext cx="3810000" cy="2285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K:\Shops-6a\фото  валера магазины\119_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828799"/>
            <a:ext cx="4052888" cy="2438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1242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C000"/>
                </a:solidFill>
                <a:latin typeface="+mj-lt"/>
              </a:rPr>
              <a:t>Then I go to the greengrocer’s and buy some apples, lemons or tomatoes</a:t>
            </a:r>
            <a:r>
              <a:rPr lang="en-US" sz="2800" b="1" i="1" dirty="0" smtClean="0">
                <a:solidFill>
                  <a:srgbClr val="FFC000"/>
                </a:solidFill>
              </a:rPr>
              <a:t>.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K:\Shops-6a\фото  валера магазины\119_0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14800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81200" y="51054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+mj-lt"/>
              </a:rPr>
              <a:t>Bread and rolls are always fresh in the baker’s.</a:t>
            </a:r>
            <a:endParaRPr lang="ru-RU" sz="2800" b="1" i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Shops-6a\фото  валера магазины\119_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4876800" cy="2057400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1" name="Picture 3" descr="K:\Shops-6a\фото  валера магазины\119_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1"/>
            <a:ext cx="4724400" cy="2209800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2" name="Picture 4" descr="K:\Shops-6a\фото  валера магазины\119_0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295400"/>
            <a:ext cx="4114800" cy="2743200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6200" y="2743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+mj-lt"/>
              </a:rPr>
              <a:t>Sometimes I buy sweets or                             a bar of chocolate</a:t>
            </a:r>
            <a:endParaRPr lang="ru-RU" sz="28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572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C000"/>
                </a:solidFill>
                <a:latin typeface="+mj-lt"/>
              </a:rPr>
              <a:t>Now I know how much is everything.</a:t>
            </a:r>
            <a:endParaRPr lang="ru-RU" sz="2800" b="1" i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609600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C000"/>
                </a:solidFill>
                <a:latin typeface="+mj-lt"/>
              </a:rPr>
              <a:t>       I always help my mother.</a:t>
            </a:r>
            <a:endParaRPr lang="ru-RU" sz="3600" b="1" i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</TotalTime>
  <Words>151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Слайд 1</vt:lpstr>
      <vt:lpstr>Слайд 2</vt:lpstr>
      <vt:lpstr>THERE ARE MANY SHOPS IN OUR STREET.</vt:lpstr>
      <vt:lpstr>Слайд 4</vt:lpstr>
      <vt:lpstr>THERE ARE MANY DEPARTMENTS IN THIS SHOP:</vt:lpstr>
      <vt:lpstr> I buy milk  at the milk and  butter department .           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44</cp:revision>
  <dcterms:created xsi:type="dcterms:W3CDTF">2014-12-14T16:23:34Z</dcterms:created>
  <dcterms:modified xsi:type="dcterms:W3CDTF">2015-01-26T21:04:46Z</dcterms:modified>
</cp:coreProperties>
</file>