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71" r:id="rId2"/>
    <p:sldId id="272" r:id="rId3"/>
    <p:sldId id="277" r:id="rId4"/>
    <p:sldId id="270" r:id="rId5"/>
    <p:sldId id="275" r:id="rId6"/>
    <p:sldId id="276" r:id="rId7"/>
    <p:sldId id="268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4A57F-6959-4105-AAC2-C92AFDEBD47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1E3ED-AFF0-4C5C-B0B7-8362416EEF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E51C8-4E10-4533-88DF-EA7B0AB2A9D9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10D-46B2-45AD-A618-2BDE0BE844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1AB893-1665-465B-9855-3D09F181728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1AB893-1665-465B-9855-3D09F181728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1AB893-1665-465B-9855-3D09F181728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AB893-1665-465B-9855-3D09F181728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1AB893-1665-465B-9855-3D09F181728A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4864FC-CF32-4375-991B-83CED35DA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Путешествие в волшебную страну Зеленого листа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/>
              <a:t>Игра - путешествие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Кто прав?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5072074"/>
            <a:ext cx="3520440" cy="1252526"/>
          </a:xfrm>
        </p:spPr>
        <p:txBody>
          <a:bodyPr/>
          <a:lstStyle/>
          <a:p>
            <a:pPr algn="l"/>
            <a:r>
              <a:rPr lang="ru-RU" dirty="0" smtClean="0"/>
              <a:t>«Человечеству не дадут погибнуть зеленые растения, выделяющие  в атмосферу кислород».  К.А.Тимирязев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178808" y="5072074"/>
            <a:ext cx="3520440" cy="1252526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/>
              <a:t>«Человечеству грозит удушье, поскольку в воздух выделяется огромное количество углекислого газа»</a:t>
            </a:r>
          </a:p>
          <a:p>
            <a:pPr algn="l"/>
            <a:r>
              <a:rPr lang="ru-RU" sz="1600" dirty="0" smtClean="0"/>
              <a:t>                           Кельвин Томсон</a:t>
            </a:r>
            <a:endParaRPr lang="ru-RU" sz="1600" dirty="0"/>
          </a:p>
        </p:txBody>
      </p:sp>
      <p:pic>
        <p:nvPicPr>
          <p:cNvPr id="5122" name="Picture 2" descr="C:\Documents and Settings\Admin\Рабочий стол\портрет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00240"/>
            <a:ext cx="2428891" cy="3000396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кельвин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8212" y="2000241"/>
            <a:ext cx="2466994" cy="2857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0376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786322"/>
            <a:ext cx="3520440" cy="1339841"/>
          </a:xfrm>
        </p:spPr>
        <p:txBody>
          <a:bodyPr/>
          <a:lstStyle/>
          <a:p>
            <a:r>
              <a:rPr lang="ru-RU" dirty="0" smtClean="0"/>
              <a:t>К.А.Тимирязев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4714884"/>
            <a:ext cx="3520440" cy="1411279"/>
          </a:xfrm>
        </p:spPr>
        <p:txBody>
          <a:bodyPr/>
          <a:lstStyle/>
          <a:p>
            <a:r>
              <a:rPr lang="ru-RU" dirty="0" smtClean="0"/>
              <a:t>Кельвин </a:t>
            </a:r>
            <a:r>
              <a:rPr lang="ru-RU" dirty="0" err="1" smtClean="0"/>
              <a:t>Томсан</a:t>
            </a:r>
            <a:endParaRPr lang="ru-RU" dirty="0"/>
          </a:p>
        </p:txBody>
      </p:sp>
      <p:pic>
        <p:nvPicPr>
          <p:cNvPr id="11266" name="Picture 2" descr="C:\Documents and Settings\Admin\Рабочий стол\весы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7" y="381000"/>
            <a:ext cx="6357982" cy="3976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Опыт </a:t>
            </a:r>
            <a:r>
              <a:rPr lang="ru-RU" dirty="0" err="1" smtClean="0"/>
              <a:t>Д.пристли</a:t>
            </a:r>
            <a:endParaRPr lang="ru-RU" dirty="0"/>
          </a:p>
        </p:txBody>
      </p:sp>
      <p:pic>
        <p:nvPicPr>
          <p:cNvPr id="3074" name="Picture 2" descr="C:\Documents and Settings\Admin\Мои документы\img0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551" y="1609725"/>
            <a:ext cx="6848298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Образование крахмала в зеленых листьях на свете</a:t>
            </a:r>
            <a:endParaRPr lang="ru-RU" dirty="0"/>
          </a:p>
        </p:txBody>
      </p:sp>
      <p:pic>
        <p:nvPicPr>
          <p:cNvPr id="8194" name="Picture 2" descr="C:\Documents and Settings\Admin\Мои документы\Мои рисунки\img0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551" y="1609725"/>
            <a:ext cx="6848298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Условия, необходимые для фотосинтеза</a:t>
            </a:r>
            <a:endParaRPr lang="ru-RU" dirty="0"/>
          </a:p>
        </p:txBody>
      </p:sp>
      <p:pic>
        <p:nvPicPr>
          <p:cNvPr id="9218" name="Picture 2" descr="C:\Documents and Settings\Admin\Мои документы\img06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7500958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Почему случилось это чудо?</a:t>
            </a:r>
            <a:endParaRPr lang="ru-RU" dirty="0"/>
          </a:p>
        </p:txBody>
      </p:sp>
      <p:pic>
        <p:nvPicPr>
          <p:cNvPr id="1026" name="Picture 2" descr="C:\Documents and Settings\Admin\Мои документы\img05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000240"/>
            <a:ext cx="3521075" cy="4000528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Мои документы\Мои рисунки\img05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000240"/>
            <a:ext cx="3521075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1. Лист – орган воздушного питания растений.</a:t>
            </a:r>
          </a:p>
          <a:p>
            <a:r>
              <a:rPr lang="ru-RU" dirty="0" smtClean="0"/>
              <a:t>2. В хлоропластах на свету протекает процесс фотосинтез. </a:t>
            </a:r>
          </a:p>
          <a:p>
            <a:r>
              <a:rPr lang="ru-RU" dirty="0" smtClean="0"/>
              <a:t>Растения при </a:t>
            </a:r>
            <a:r>
              <a:rPr lang="ru-RU" dirty="0" err="1" smtClean="0"/>
              <a:t>фотоинтезе</a:t>
            </a:r>
            <a:r>
              <a:rPr lang="ru-RU" dirty="0" smtClean="0"/>
              <a:t> поглощают углекислый газ и выделяют кислород.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Космическая роль зеленых растений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1 га. Зеленых насаждений за 1 час улавливает 8 кг. СО</a:t>
            </a:r>
            <a:r>
              <a:rPr lang="ru-RU" baseline="-25000" dirty="0" smtClean="0"/>
              <a:t>2</a:t>
            </a:r>
            <a:r>
              <a:rPr lang="ru-RU" dirty="0" smtClean="0"/>
              <a:t> т.е. столько сколько выделяют 200 человек во время дыхания.</a:t>
            </a:r>
          </a:p>
          <a:p>
            <a:r>
              <a:rPr lang="ru-RU" dirty="0" smtClean="0"/>
              <a:t>2.Зеленые растения на планете Земля выделяют за год – 400 млрд. т.О</a:t>
            </a:r>
            <a:r>
              <a:rPr lang="ru-RU" baseline="-25000" dirty="0" smtClean="0"/>
              <a:t>2.</a:t>
            </a:r>
          </a:p>
          <a:p>
            <a:r>
              <a:rPr lang="ru-RU" dirty="0" smtClean="0"/>
              <a:t>3.</a:t>
            </a:r>
          </a:p>
          <a:p>
            <a:r>
              <a:rPr lang="ru-RU" dirty="0" smtClean="0"/>
              <a:t>3.Усваивают 6000 млрд.т. СО</a:t>
            </a:r>
            <a:r>
              <a:rPr lang="ru-RU" baseline="-25000" dirty="0" smtClean="0"/>
              <a:t>2</a:t>
            </a:r>
            <a:r>
              <a:rPr lang="ru-RU" dirty="0" smtClean="0"/>
              <a:t>  и образуют 450 млрд. т. Органического вещества.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501</TotalTime>
  <Words>159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Путешествие в волшебную страну Зеленого листа </vt:lpstr>
      <vt:lpstr>Кто прав?</vt:lpstr>
      <vt:lpstr>Слайд 3</vt:lpstr>
      <vt:lpstr>       Опыт Д.пристли</vt:lpstr>
      <vt:lpstr>Образование крахмала в зеленых листьях на свете</vt:lpstr>
      <vt:lpstr>Условия, необходимые для фотосинтеза</vt:lpstr>
      <vt:lpstr> Почему случилось это чудо?</vt:lpstr>
      <vt:lpstr>Вывод:</vt:lpstr>
      <vt:lpstr>Космическая роль зеленых растений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59</cp:revision>
  <dcterms:created xsi:type="dcterms:W3CDTF">2013-01-27T12:14:02Z</dcterms:created>
  <dcterms:modified xsi:type="dcterms:W3CDTF">2015-01-25T08:34:03Z</dcterms:modified>
</cp:coreProperties>
</file>