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29C8-252F-4E18-9D0E-86B72AD819E8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6DB7-8712-423A-9EB3-BEFCC87B5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331F-4A4E-45F7-9906-50D81056018E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38C0-17EE-4297-A537-3CA6E6775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94B0-353D-4FF8-BB70-569F2C7643B1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4DC9-49CE-467E-A9E8-D7FF25CDB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038C-8BFB-414A-90AE-9154014C80FD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0393-58EF-4B93-8E26-964A09FDE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0FEA-9008-4BA7-8E19-9F6003BE73F5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78C0-2781-4112-9D86-A66CD0AE9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D766F-E1AA-480D-A2A9-4E7ABF51B42F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8EC3-5037-4B0A-9202-E35D01FA8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A319F-E056-4F05-99E2-1A310498C9D6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9B67-5C8B-4565-85B0-EF8DBAAC8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230D-85EA-4AC3-A080-ECEABD7B97CD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186C-E7C1-45E7-8377-D7A6E69C1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10B63-BE90-4433-BF64-1DB77FD1A8F0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307AF-1C56-4D5B-BE83-487019AE0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9A01-77C6-480D-9062-F067D24F914A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C05A-DDC9-4606-A134-820758D18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D1F7-809F-4E6C-B1A5-74193972560B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42A5-19AB-477C-B07C-9DD72924F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584F4F-0CAC-47A2-B73A-D5ECA5E6BF9A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1F42EE-0C20-4DB7-A182-0FEF3FC76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898989"/>
                </a:solidFill>
              </a:rPr>
              <a:t>Пр</a:t>
            </a:r>
            <a:r>
              <a:rPr lang="ru-RU" smtClean="0">
                <a:solidFill>
                  <a:srgbClr val="898989"/>
                </a:solidFill>
                <a:latin typeface="Arial" charset="0"/>
              </a:rPr>
              <a:t>иложение 3  РРТ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3789363"/>
            <a:ext cx="4032250" cy="1752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Развиваем пальцы,</a:t>
            </a:r>
            <a:r>
              <a:rPr lang="ru-RU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развиваем речь.</a:t>
            </a:r>
            <a:r>
              <a:rPr lang="ru-RU" smtClean="0">
                <a:solidFill>
                  <a:srgbClr val="898989"/>
                </a:solidFill>
              </a:rPr>
              <a:t> </a:t>
            </a:r>
            <a:endParaRPr lang="ru-RU" smtClean="0">
              <a:solidFill>
                <a:srgbClr val="898989"/>
              </a:solidFill>
              <a:latin typeface="Arial" charset="0"/>
            </a:endParaRPr>
          </a:p>
        </p:txBody>
      </p:sp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3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2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9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8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36613"/>
            <a:ext cx="6985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7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98538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4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12763"/>
            <a:ext cx="720090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7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82638"/>
            <a:ext cx="712946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69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7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06488"/>
            <a:ext cx="684053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7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82638"/>
            <a:ext cx="705802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5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100" y="981075"/>
            <a:ext cx="70802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6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8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3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1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6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8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1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3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Приложение 3  РРТ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Развиваем пальцы,развиваем речь.</dc:title>
  <dc:creator>otar tskhviravashvili</dc:creator>
  <cp:lastModifiedBy>Гость</cp:lastModifiedBy>
  <cp:revision>4</cp:revision>
  <dcterms:created xsi:type="dcterms:W3CDTF">2015-01-25T13:15:47Z</dcterms:created>
  <dcterms:modified xsi:type="dcterms:W3CDTF">2015-01-26T11:45:37Z</dcterms:modified>
</cp:coreProperties>
</file>