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0" r:id="rId3"/>
    <p:sldId id="281" r:id="rId4"/>
    <p:sldId id="278" r:id="rId5"/>
    <p:sldId id="292" r:id="rId6"/>
    <p:sldId id="301" r:id="rId7"/>
    <p:sldId id="283" r:id="rId8"/>
    <p:sldId id="284" r:id="rId9"/>
    <p:sldId id="302" r:id="rId10"/>
    <p:sldId id="287" r:id="rId11"/>
    <p:sldId id="300" r:id="rId12"/>
    <p:sldId id="291" r:id="rId13"/>
    <p:sldId id="297" r:id="rId14"/>
    <p:sldId id="298" r:id="rId15"/>
    <p:sldId id="299" r:id="rId16"/>
    <p:sldId id="303" r:id="rId17"/>
    <p:sldId id="294" r:id="rId18"/>
    <p:sldId id="304" r:id="rId19"/>
    <p:sldId id="286" r:id="rId20"/>
    <p:sldId id="305" r:id="rId21"/>
    <p:sldId id="290" r:id="rId22"/>
    <p:sldId id="293" r:id="rId23"/>
    <p:sldId id="295" r:id="rId24"/>
    <p:sldId id="30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10" autoAdjust="0"/>
    <p:restoredTop sz="94660"/>
  </p:normalViewPr>
  <p:slideViewPr>
    <p:cSldViewPr>
      <p:cViewPr>
        <p:scale>
          <a:sx n="142" d="100"/>
          <a:sy n="142" d="100"/>
        </p:scale>
        <p:origin x="48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160D-FE02-4474-8718-D6677D0CE54B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BA40-0FB9-4904-A703-5E2C01F02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767" b="9084"/>
          <a:stretch>
            <a:fillRect/>
          </a:stretch>
        </p:blipFill>
        <p:spPr bwMode="auto">
          <a:xfrm>
            <a:off x="-94963" y="0"/>
            <a:ext cx="9242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 cstate="print"/>
          <a:srcRect l="3125" r="1382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Копия 108802093_98329_nasterea2.jpg"/>
          <p:cNvPicPr>
            <a:picLocks noChangeAspect="1" noChangeArrowheads="1"/>
          </p:cNvPicPr>
          <p:nvPr/>
        </p:nvPicPr>
        <p:blipFill>
          <a:blip r:embed="rId2" cstate="print"/>
          <a:srcRect r="1833"/>
          <a:stretch>
            <a:fillRect/>
          </a:stretch>
        </p:blipFill>
        <p:spPr bwMode="auto">
          <a:xfrm>
            <a:off x="1012484" y="0"/>
            <a:ext cx="69885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919" y="0"/>
            <a:ext cx="94187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 t="3489" b="6660"/>
          <a:stretch>
            <a:fillRect/>
          </a:stretch>
        </p:blipFill>
        <p:spPr bwMode="auto">
          <a:xfrm>
            <a:off x="1785937" y="0"/>
            <a:ext cx="5486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2153916" y="0"/>
            <a:ext cx="48845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 l="3125" r="3125" b="14768"/>
          <a:stretch>
            <a:fillRect/>
          </a:stretch>
        </p:blipFill>
        <p:spPr bwMode="auto">
          <a:xfrm>
            <a:off x="0" y="253256"/>
            <a:ext cx="9144000" cy="623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 cstate="print"/>
          <a:srcRect r="9088"/>
          <a:stretch>
            <a:fillRect/>
          </a:stretch>
        </p:blipFill>
        <p:spPr bwMode="auto">
          <a:xfrm>
            <a:off x="-1392" y="0"/>
            <a:ext cx="9145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6688" cy="6917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298"/>
            <a:ext cx="9263062" cy="694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 l="3197" r="12115"/>
          <a:stretch>
            <a:fillRect/>
          </a:stretch>
        </p:blipFill>
        <p:spPr bwMode="auto">
          <a:xfrm>
            <a:off x="-322783" y="1"/>
            <a:ext cx="94667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Праздники в России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lvl="0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Национальные</a:t>
            </a:r>
          </a:p>
          <a:p>
            <a:pPr lvl="0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Христианские</a:t>
            </a:r>
          </a:p>
          <a:p>
            <a:pPr lvl="0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Семейные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" y="0"/>
            <a:ext cx="9153144" cy="687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C:\Documents and Settings\Admin\Рабочий стол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818" y="0"/>
            <a:ext cx="51480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картины\0_1ac46_2af24627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198"/>
          <a:stretch>
            <a:fillRect/>
          </a:stretch>
        </p:blipFill>
        <p:spPr bwMode="auto">
          <a:xfrm>
            <a:off x="2214545" y="0"/>
            <a:ext cx="51276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ы\0_19d63_2f3b75f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706" y="0"/>
            <a:ext cx="53663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767" b="9084"/>
          <a:stretch>
            <a:fillRect/>
          </a:stretch>
        </p:blipFill>
        <p:spPr bwMode="auto">
          <a:xfrm>
            <a:off x="-94963" y="0"/>
            <a:ext cx="924202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1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Тема  урока: </a:t>
            </a:r>
            <a:b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Рождество Христово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395976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зима.jpg"/>
          <p:cNvPicPr>
            <a:picLocks noChangeAspect="1" noChangeArrowheads="1"/>
          </p:cNvPicPr>
          <p:nvPr/>
        </p:nvPicPr>
        <p:blipFill>
          <a:blip r:embed="rId2" cstate="print"/>
          <a:srcRect l="18415"/>
          <a:stretch>
            <a:fillRect/>
          </a:stretch>
        </p:blipFill>
        <p:spPr bwMode="auto">
          <a:xfrm>
            <a:off x="0" y="0"/>
            <a:ext cx="91619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Admin\Рабочий стол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93" t="10185" r="13689" b="11441"/>
          <a:stretch>
            <a:fillRect/>
          </a:stretch>
        </p:blipFill>
        <p:spPr bwMode="auto">
          <a:xfrm>
            <a:off x="0" y="-89867"/>
            <a:ext cx="9143999" cy="6947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Documents and Settings\Admin\Рабочий стол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1436" cy="6863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621"/>
            <a:ext cx="9144000" cy="713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71" r="19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 r="15510" b="5952"/>
          <a:stretch>
            <a:fillRect/>
          </a:stretch>
        </p:blipFill>
        <p:spPr bwMode="auto">
          <a:xfrm>
            <a:off x="0" y="-98491"/>
            <a:ext cx="9383739" cy="695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14</Words>
  <Application>Microsoft Office PowerPoint</Application>
  <PresentationFormat>Экран (4:3)</PresentationFormat>
  <Paragraphs>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Праздники в России</vt:lpstr>
      <vt:lpstr>Тема  урока: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user</cp:lastModifiedBy>
  <cp:revision>42</cp:revision>
  <dcterms:created xsi:type="dcterms:W3CDTF">2009-08-28T16:39:37Z</dcterms:created>
  <dcterms:modified xsi:type="dcterms:W3CDTF">2014-12-24T08:47:19Z</dcterms:modified>
</cp:coreProperties>
</file>