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DEDA5"/>
    <a:srgbClr val="A6E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0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2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0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7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9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2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91C4-5338-43A9-BB43-F3FBC9A7A46F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B61E-11CA-4D38-B7D8-8D7A2798F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8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972111" y="832004"/>
            <a:ext cx="2309083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левый приток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029217" y="740236"/>
            <a:ext cx="8848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/>
              <a:t>устье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634156" y="4029941"/>
            <a:ext cx="91948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/>
              <a:t>исток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17855" y="3361981"/>
            <a:ext cx="2285241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/>
              <a:t>правый приток </a:t>
            </a:r>
            <a:endParaRPr lang="ru-RU" sz="24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5753503" y="1714500"/>
            <a:ext cx="720033" cy="50569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675848" y="3740727"/>
            <a:ext cx="740288" cy="5784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4270665" y="1278082"/>
            <a:ext cx="394854" cy="592282"/>
          </a:xfrm>
          <a:custGeom>
            <a:avLst/>
            <a:gdLst>
              <a:gd name="connsiteX0" fmla="*/ 0 w 487603"/>
              <a:gd name="connsiteY0" fmla="*/ 831273 h 831273"/>
              <a:gd name="connsiteX1" fmla="*/ 197427 w 487603"/>
              <a:gd name="connsiteY1" fmla="*/ 561109 h 831273"/>
              <a:gd name="connsiteX2" fmla="*/ 467591 w 487603"/>
              <a:gd name="connsiteY2" fmla="*/ 394854 h 831273"/>
              <a:gd name="connsiteX3" fmla="*/ 467591 w 487603"/>
              <a:gd name="connsiteY3" fmla="*/ 0 h 831273"/>
              <a:gd name="connsiteX4" fmla="*/ 467591 w 487603"/>
              <a:gd name="connsiteY4" fmla="*/ 0 h 831273"/>
              <a:gd name="connsiteX5" fmla="*/ 467591 w 487603"/>
              <a:gd name="connsiteY5" fmla="*/ 0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603" h="831273">
                <a:moveTo>
                  <a:pt x="0" y="831273"/>
                </a:moveTo>
                <a:cubicBezTo>
                  <a:pt x="59747" y="732559"/>
                  <a:pt x="119495" y="633845"/>
                  <a:pt x="197427" y="561109"/>
                </a:cubicBezTo>
                <a:cubicBezTo>
                  <a:pt x="275359" y="488372"/>
                  <a:pt x="422564" y="488372"/>
                  <a:pt x="467591" y="394854"/>
                </a:cubicBezTo>
                <a:cubicBezTo>
                  <a:pt x="512618" y="301336"/>
                  <a:pt x="467591" y="0"/>
                  <a:pt x="467591" y="0"/>
                </a:cubicBezTo>
                <a:lnTo>
                  <a:pt x="467591" y="0"/>
                </a:lnTo>
                <a:lnTo>
                  <a:pt x="467591" y="0"/>
                </a:lnTo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14300" y="90148"/>
            <a:ext cx="365997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и исправь ошибки.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4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Будковая Н.В.</dc:creator>
  <cp:lastModifiedBy>админ</cp:lastModifiedBy>
  <cp:revision>7</cp:revision>
  <dcterms:created xsi:type="dcterms:W3CDTF">2014-02-14T18:15:10Z</dcterms:created>
  <dcterms:modified xsi:type="dcterms:W3CDTF">2014-03-02T20:01:26Z</dcterms:modified>
</cp:coreProperties>
</file>