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86C031-7C29-480B-B4B4-318DF322FE47}" type="datetimeFigureOut">
              <a:rPr lang="ru-RU" smtClean="0"/>
              <a:t>14.06.2013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98F0C17-815C-4D9E-A1AC-18DFD619648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500042"/>
            <a:ext cx="8572560" cy="528641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40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Организация образовательного процесса на основе междисциплинарной интеграции – важнейшее условие повышения качества обучения в СПО</a:t>
            </a:r>
            <a:endParaRPr lang="ru-RU" sz="4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Интеграция в образовании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50006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способствует развитию </a:t>
            </a:r>
            <a:r>
              <a:rPr lang="ru-RU" b="1" dirty="0" smtClean="0"/>
              <a:t>мышления студентов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r>
              <a:rPr lang="ru-RU" b="1" dirty="0" smtClean="0"/>
              <a:t>дает </a:t>
            </a:r>
            <a:r>
              <a:rPr lang="ru-RU" b="1" dirty="0" smtClean="0"/>
              <a:t>возможность широкого применения методов научного познания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r>
              <a:rPr lang="ru-RU" b="1" dirty="0" smtClean="0"/>
              <a:t>формирует </a:t>
            </a:r>
            <a:r>
              <a:rPr lang="ru-RU" b="1" dirty="0" smtClean="0"/>
              <a:t>комплексный подход к учебным предметам и спец.дисциплинам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r>
              <a:rPr lang="ru-RU" b="1" dirty="0" smtClean="0"/>
              <a:t>отражает </a:t>
            </a:r>
            <a:r>
              <a:rPr lang="ru-RU" b="1" dirty="0" smtClean="0"/>
              <a:t>объективные связи в окружающем мире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r>
              <a:rPr lang="ru-RU" b="1" dirty="0" smtClean="0"/>
              <a:t>формирует </a:t>
            </a:r>
            <a:r>
              <a:rPr lang="ru-RU" b="1" dirty="0" smtClean="0"/>
              <a:t>общие теоретические и профессиональные понятия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Интеграция в образовании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50006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повышает качество знаний учащихся</a:t>
            </a:r>
            <a:r>
              <a:rPr lang="ru-RU" b="1" dirty="0" smtClean="0"/>
              <a:t>;</a:t>
            </a:r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повышает </a:t>
            </a:r>
            <a:r>
              <a:rPr lang="ru-RU" b="1" dirty="0" smtClean="0"/>
              <a:t>и развивает интерес студентов не только к предметам </a:t>
            </a:r>
            <a:r>
              <a:rPr lang="ru-RU" b="1" dirty="0" err="1" smtClean="0"/>
              <a:t>общегуманитарного</a:t>
            </a:r>
            <a:r>
              <a:rPr lang="ru-RU" b="1" dirty="0" smtClean="0"/>
              <a:t> и естественнонаучного циклов, но к выбранной профессии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r>
              <a:rPr lang="ru-RU" b="1" dirty="0" smtClean="0"/>
              <a:t>расширяет </a:t>
            </a:r>
            <a:r>
              <a:rPr lang="ru-RU" b="1" dirty="0" smtClean="0"/>
              <a:t>кругозор студентов, способствует развитию творческих возможностей, помогает более глубокому осознанию и усвоению теоретического материала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r>
              <a:rPr lang="ru-RU" b="1" dirty="0" smtClean="0"/>
              <a:t>приобщает </a:t>
            </a:r>
            <a:r>
              <a:rPr lang="ru-RU" b="1" dirty="0" smtClean="0"/>
              <a:t>студентов к научно-исследовательской деятельности.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157163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Внедрение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междисциплинарных комплексных задач, связанных несколькими дисциплинами, профессиональными модулями позволяет: </a:t>
            </a:r>
            <a:b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60986"/>
          </a:xfrm>
        </p:spPr>
        <p:txBody>
          <a:bodyPr>
            <a:normAutofit fontScale="62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снизить </a:t>
            </a:r>
            <a:r>
              <a:rPr lang="ru-RU" b="1" dirty="0" smtClean="0"/>
              <a:t>загруженность обучающихся в рамках совмещенных, бинарных занятий или практических работ;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последовательно </a:t>
            </a:r>
            <a:r>
              <a:rPr lang="ru-RU" b="1" dirty="0" smtClean="0"/>
              <a:t>реализовывать репродуктивные, частично-поисковые, творческие и научно-исследовательские, дидактические принципы по нескольким дисциплинам, профессиональным модулям;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на </a:t>
            </a:r>
            <a:r>
              <a:rPr lang="ru-RU" b="1" dirty="0" smtClean="0"/>
              <a:t>основе дифференцированного личностно-ориентированного подхода к обучению выбирать уровень сложности решаемой задачи; 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развивать </a:t>
            </a:r>
            <a:r>
              <a:rPr lang="ru-RU" b="1" dirty="0" smtClean="0"/>
              <a:t>самостоятельность и ответственность обучающихся при выполнении индивидуальных заданий</a:t>
            </a:r>
            <a:r>
              <a:rPr lang="ru-RU" b="1" dirty="0" smtClean="0"/>
              <a:t>;</a:t>
            </a:r>
          </a:p>
          <a:p>
            <a:endParaRPr lang="ru-RU" b="1" dirty="0" smtClean="0"/>
          </a:p>
          <a:p>
            <a:r>
              <a:rPr lang="ru-RU" b="1" dirty="0" smtClean="0"/>
              <a:t>вовлекать </a:t>
            </a:r>
            <a:r>
              <a:rPr lang="ru-RU" b="1" dirty="0" smtClean="0"/>
              <a:t>обучающихся с целью активизации самостоятельной познавательной деятельности во </a:t>
            </a:r>
            <a:r>
              <a:rPr lang="ru-RU" b="1" dirty="0" err="1" smtClean="0"/>
              <a:t>внеучебную</a:t>
            </a:r>
            <a:r>
              <a:rPr lang="ru-RU" b="1" dirty="0" smtClean="0"/>
              <a:t> деятельность.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715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Актуальность 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создания системы междисциплинарных связей 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>определяется: 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3100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sz="31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14488"/>
            <a:ext cx="8686800" cy="471490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потребностью </a:t>
            </a:r>
            <a:r>
              <a:rPr lang="ru-RU" dirty="0" smtClean="0"/>
              <a:t>в разработке механизма повышения качества обучения по дисциплинам и профессиональным модулям на основе внедрения междисциплинарных задач и </a:t>
            </a:r>
            <a:r>
              <a:rPr lang="ru-RU" dirty="0" err="1" smtClean="0"/>
              <a:t>системообразующей</a:t>
            </a:r>
            <a:r>
              <a:rPr lang="ru-RU" dirty="0" smtClean="0"/>
              <a:t> </a:t>
            </a:r>
            <a:r>
              <a:rPr lang="ru-RU" dirty="0" smtClean="0"/>
              <a:t>роли</a:t>
            </a:r>
            <a:r>
              <a:rPr lang="ru-RU" dirty="0" smtClean="0"/>
              <a:t>;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необходимостью </a:t>
            </a:r>
            <a:r>
              <a:rPr lang="ru-RU" dirty="0" smtClean="0"/>
              <a:t>компьютеризации дисциплин на основе междисциплинарного задачного подхода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творческих способностей обучающихся в процессе самостоятельной познавательной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Вывод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410604" cy="4525963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b="1" dirty="0" err="1" smtClean="0"/>
              <a:t>М</a:t>
            </a:r>
            <a:r>
              <a:rPr lang="ru-RU" b="1" dirty="0" err="1" smtClean="0"/>
              <a:t>ежпредметность</a:t>
            </a:r>
            <a:r>
              <a:rPr lang="ru-RU" dirty="0" smtClean="0"/>
              <a:t> </a:t>
            </a:r>
            <a:r>
              <a:rPr lang="ru-RU" dirty="0" smtClean="0"/>
              <a:t>- это современный принцип обучения, который влияет на отбор и структуру учебного материала целого ряда предметов, усиливая системность знаний </a:t>
            </a:r>
            <a:r>
              <a:rPr lang="ru-RU" dirty="0" err="1" smtClean="0"/>
              <a:t>обучащихся</a:t>
            </a:r>
            <a:r>
              <a:rPr lang="ru-RU" dirty="0" smtClean="0"/>
              <a:t>, активизирует методы обучения, ориентирует на применение комплексных форм организации обучения, обеспечивая единство учебно-воспитательного процесса.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268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Организация образовательного процесса на основе междисциплинарной интеграции – важнейшее условие повышения качества обучения в СПО</vt:lpstr>
      <vt:lpstr>Интеграция в образовании </vt:lpstr>
      <vt:lpstr>Интеграция в образовании </vt:lpstr>
      <vt:lpstr>Внедрение  междисциплинарных комплексных задач, связанных несколькими дисциплинами, профессиональными модулями позволяет:  </vt:lpstr>
      <vt:lpstr> Актуальность создания системы междисциплинарных связей определяется:  </vt:lpstr>
      <vt:lpstr>Вывод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 Иванова</dc:creator>
  <cp:lastModifiedBy>Татьяна Иванова</cp:lastModifiedBy>
  <cp:revision>5</cp:revision>
  <dcterms:created xsi:type="dcterms:W3CDTF">2013-06-14T06:59:29Z</dcterms:created>
  <dcterms:modified xsi:type="dcterms:W3CDTF">2013-06-14T07:40:54Z</dcterms:modified>
</cp:coreProperties>
</file>