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5" r:id="rId7"/>
    <p:sldId id="260" r:id="rId8"/>
    <p:sldId id="264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2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12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76;&#1080;&#1085;&#1089;&#1090;&#1074;&#1077;&#1085;&#1085;&#1099;&#1081;\Desktop\&#1042;.%20&#1052;&#1072;&#1082;&#1096;&#1077;&#1077;&#1074;%20&#1055;&#1048;&#1057;&#1068;&#1052;&#1054;\&#1055;&#1088;&#1080;&#1083;&#1086;&#1078;&#1077;&#1085;&#1080;&#1103;\&#1072;&#1091;&#1076;&#1080;&#1086;\&#1057;&#1085;&#1077;&#1075;&#1080;&#1088;&#1080;.mp3" TargetMode="External"/><Relationship Id="rId6" Type="http://schemas.openxmlformats.org/officeDocument/2006/relationships/image" Target="../media/image46.jpeg"/><Relationship Id="rId11" Type="http://schemas.openxmlformats.org/officeDocument/2006/relationships/image" Target="../media/image50.jpeg"/><Relationship Id="rId5" Type="http://schemas.openxmlformats.org/officeDocument/2006/relationships/image" Target="../media/image45.jpeg"/><Relationship Id="rId15" Type="http://schemas.openxmlformats.org/officeDocument/2006/relationships/image" Target="../media/image54.jpeg"/><Relationship Id="rId10" Type="http://schemas.openxmlformats.org/officeDocument/2006/relationships/image" Target="../media/image33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29.jpeg"/><Relationship Id="rId7" Type="http://schemas.openxmlformats.org/officeDocument/2006/relationships/image" Target="../media/image5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3.jpeg"/><Relationship Id="rId9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941-1945.at.ua/" TargetMode="External"/><Relationship Id="rId2" Type="http://schemas.openxmlformats.org/officeDocument/2006/relationships/hyperlink" Target="http://www.intpictur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uzofon.com/" TargetMode="External"/><Relationship Id="rId5" Type="http://schemas.openxmlformats.org/officeDocument/2006/relationships/hyperlink" Target="http://waralbum.ru/" TargetMode="External"/><Relationship Id="rId4" Type="http://schemas.openxmlformats.org/officeDocument/2006/relationships/hyperlink" Target="http://1941-1945.at.ua/photo/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jpeg"/><Relationship Id="rId1" Type="http://schemas.openxmlformats.org/officeDocument/2006/relationships/audio" Target="file:///C:\Users\&#1045;&#1076;&#1080;&#1085;&#1089;&#1090;&#1074;&#1077;&#1085;&#1085;&#1099;&#1081;\Desktop\&#1042;.%20&#1052;&#1072;&#1082;&#1096;&#1077;&#1077;&#1074;%20&#1055;&#1048;&#1057;&#1068;&#1052;&#1054;\&#1055;&#1088;&#1080;&#1083;&#1086;&#1078;&#1077;&#1085;&#1080;&#1103;\&#1072;&#1091;&#1076;&#1080;&#1086;\&#1040;&#1088;&#1080;&#1101;&#1083;&#1100;%20-%20&#1058;&#1080;&#1096;&#1080;&#1085;&#1072;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0" descr="22_5ixzbjd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6143644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4-ые  МАКШЕЕВСКИЕ ЧТЕНИЯ       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Нововасюганская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средняя школа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2014 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Мои рисунки\000577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-18769"/>
            <a:ext cx="9144000" cy="6876769"/>
          </a:xfrm>
          <a:prstGeom prst="rect">
            <a:avLst/>
          </a:prstGeom>
          <a:noFill/>
        </p:spPr>
      </p:pic>
      <p:pic>
        <p:nvPicPr>
          <p:cNvPr id="2" name="Picture 3" descr="D:\Мама\Мои рисунки\ВОЙНА\0_7bfdd_f8e91b55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04262" y="1214422"/>
            <a:ext cx="4239738" cy="564357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ама\Мои рисунки\ВОЙНА\1304337892_13041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0"/>
            <a:ext cx="7839635" cy="6858000"/>
          </a:xfrm>
          <a:prstGeom prst="rect">
            <a:avLst/>
          </a:prstGeom>
          <a:noFill/>
        </p:spPr>
      </p:pic>
      <p:pic>
        <p:nvPicPr>
          <p:cNvPr id="7" name="Рисунок 6" descr="pisma-drugu1.jpg"/>
          <p:cNvPicPr>
            <a:picLocks noChangeAspect="1"/>
          </p:cNvPicPr>
          <p:nvPr/>
        </p:nvPicPr>
        <p:blipFill>
          <a:blip r:embed="rId3" cstate="email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388.jpg"/>
          <p:cNvPicPr>
            <a:picLocks noChangeAspect="1"/>
          </p:cNvPicPr>
          <p:nvPr/>
        </p:nvPicPr>
        <p:blipFill>
          <a:blip r:embed="rId2" cstate="email">
            <a:grayscl/>
          </a:blip>
          <a:stretch>
            <a:fillRect/>
          </a:stretch>
        </p:blipFill>
        <p:spPr>
          <a:xfrm>
            <a:off x="0" y="0"/>
            <a:ext cx="9286907" cy="6858000"/>
          </a:xfrm>
          <a:prstGeom prst="rect">
            <a:avLst/>
          </a:prstGeom>
        </p:spPr>
      </p:pic>
      <p:pic>
        <p:nvPicPr>
          <p:cNvPr id="5" name="Рисунок 4" descr="Einbrief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2000240"/>
            <a:ext cx="6650860" cy="5000648"/>
          </a:xfrm>
          <a:prstGeom prst="round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 rot="2256142">
            <a:off x="1375419" y="3307354"/>
            <a:ext cx="4074385" cy="144655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АРХИВ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Мои рисунки\bel8.jpg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Единственный\Desktop\картинки на урок\ScZJBia5pF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05020" y="0"/>
            <a:ext cx="3938980" cy="30003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неги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  <p:pic>
        <p:nvPicPr>
          <p:cNvPr id="4" name="Рисунок 3" descr="ббб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1393009" y="-1107281"/>
            <a:ext cx="6357982" cy="9144000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4" name="Picture 2" descr="C:\Users\Единственный\Desktop\659524.jpg"/>
          <p:cNvPicPr>
            <a:picLocks noChangeAspect="1" noChangeArrowheads="1"/>
          </p:cNvPicPr>
          <p:nvPr/>
        </p:nvPicPr>
        <p:blipFill>
          <a:blip r:embed="rId5"/>
          <a:srcRect l="4838" t="3390" r="4856" b="388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6" descr="D:\Мама\Мои рисунки\ВОЙНА\0_3af3d_39e0bf6c_orig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5" descr="D:\Мама\Мои рисунки\ВОЙНА\8c434444656bf0495182ea3e4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" name="Picture 6" descr="C:\Users\Единственный\Desktop\1262535150_0_20ae9_8fe75e8_orig.jpeg"/>
          <p:cNvPicPr>
            <a:picLocks noChangeAspect="1" noChangeArrowheads="1"/>
          </p:cNvPicPr>
          <p:nvPr/>
        </p:nvPicPr>
        <p:blipFill>
          <a:blip r:embed="rId8"/>
          <a:srcRect r="7238"/>
          <a:stretch>
            <a:fillRect/>
          </a:stretch>
        </p:blipFill>
        <p:spPr bwMode="auto">
          <a:xfrm>
            <a:off x="0" y="0"/>
            <a:ext cx="9138432" cy="6858000"/>
          </a:xfrm>
          <a:prstGeom prst="rect">
            <a:avLst/>
          </a:prstGeom>
          <a:noFill/>
        </p:spPr>
      </p:pic>
      <p:pic>
        <p:nvPicPr>
          <p:cNvPr id="19" name="Picture 4" descr="D:\Мама\Мои рисунки\ВОЙНА\0_3b2c0_371dbc75_orig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84430"/>
          </a:xfrm>
          <a:prstGeom prst="rect">
            <a:avLst/>
          </a:prstGeom>
          <a:noFill/>
        </p:spPr>
      </p:pic>
      <p:pic>
        <p:nvPicPr>
          <p:cNvPr id="1031" name="Picture 7" descr="D:\Мама\Мои рисунки\ВОЙНА\0_3aefa_99729dfb_orig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61784" y="0"/>
            <a:ext cx="9205784" cy="6858000"/>
          </a:xfrm>
          <a:prstGeom prst="rect">
            <a:avLst/>
          </a:prstGeom>
          <a:noFill/>
        </p:spPr>
      </p:pic>
      <p:pic>
        <p:nvPicPr>
          <p:cNvPr id="1032" name="Picture 8" descr="C:\Users\Единственный\Desktop\f87ca31f06fb264b761c2956e98bc85a.jpg"/>
          <p:cNvPicPr>
            <a:picLocks noChangeAspect="1" noChangeArrowheads="1"/>
          </p:cNvPicPr>
          <p:nvPr/>
        </p:nvPicPr>
        <p:blipFill>
          <a:blip r:embed="rId11"/>
          <a:srcRect l="5369" r="3352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pic>
        <p:nvPicPr>
          <p:cNvPr id="1033" name="Picture 9" descr="D:\Мама\Мои рисунки\ВОЙНА\0_3be40_ab4de45_orig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42908" y="0"/>
            <a:ext cx="9315444" cy="6858000"/>
          </a:xfrm>
          <a:prstGeom prst="rect">
            <a:avLst/>
          </a:prstGeom>
          <a:noFill/>
        </p:spPr>
      </p:pic>
      <p:pic>
        <p:nvPicPr>
          <p:cNvPr id="23" name="Picture 3" descr="D:\Мама\Мои рисунки\ВОЙНА\0_3af4e_bc416f72_orig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908" y="-1"/>
            <a:ext cx="9286908" cy="6858001"/>
          </a:xfrm>
          <a:prstGeom prst="rect">
            <a:avLst/>
          </a:prstGeom>
          <a:noFill/>
        </p:spPr>
      </p:pic>
      <p:pic>
        <p:nvPicPr>
          <p:cNvPr id="25" name="Рисунок 24" descr="ббб3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rot="5400000">
            <a:off x="1444191" y="-1015618"/>
            <a:ext cx="6327057" cy="878687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034" name="Picture 10" descr="C:\Users\Единственный\Desktop\oboik.ru_6416.jpg"/>
          <p:cNvPicPr>
            <a:picLocks noChangeAspect="1" noChangeArrowheads="1"/>
          </p:cNvPicPr>
          <p:nvPr/>
        </p:nvPicPr>
        <p:blipFill>
          <a:blip r:embed="rId15"/>
          <a:srcRect l="10547" t="31445" r="45508" b="11914"/>
          <a:stretch>
            <a:fillRect/>
          </a:stretch>
        </p:blipFill>
        <p:spPr bwMode="auto">
          <a:xfrm>
            <a:off x="-214346" y="4429132"/>
            <a:ext cx="3357586" cy="259653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9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1322494_12-25-maya.-ataka-sovetskih-soldat-yugo-zapadnogo-fronta-pri-podderzhke-tankov-bt-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99618246_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ббб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444191" y="-944180"/>
            <a:ext cx="6327057" cy="878687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074" name="Picture 2" descr="D:\Мама\Мои рисунки\ВОЙНА\028448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3925"/>
            <a:ext cx="9144000" cy="6901926"/>
          </a:xfrm>
          <a:prstGeom prst="rect">
            <a:avLst/>
          </a:prstGeom>
          <a:noFill/>
        </p:spPr>
      </p:pic>
      <p:pic>
        <p:nvPicPr>
          <p:cNvPr id="3075" name="Picture 3" descr="D:\Мама\Мои рисунки\ВОЙНА\0_31a5b_cc9dba30_L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03043"/>
            <a:ext cx="9144000" cy="6961043"/>
          </a:xfrm>
          <a:prstGeom prst="rect">
            <a:avLst/>
          </a:prstGeom>
          <a:noFill/>
        </p:spPr>
      </p:pic>
      <p:pic>
        <p:nvPicPr>
          <p:cNvPr id="3078" name="Picture 6" descr="D:\Мама\Мои рисунки\ВОЙНА\1304337835_1304161g.jpg"/>
          <p:cNvPicPr>
            <a:picLocks noChangeAspect="1" noChangeArrowheads="1"/>
          </p:cNvPicPr>
          <p:nvPr/>
        </p:nvPicPr>
        <p:blipFill>
          <a:blip r:embed="rId7"/>
          <a:srcRect r="-1"/>
          <a:stretch>
            <a:fillRect/>
          </a:stretch>
        </p:blipFill>
        <p:spPr bwMode="auto">
          <a:xfrm>
            <a:off x="0" y="500042"/>
            <a:ext cx="9188850" cy="5857892"/>
          </a:xfrm>
          <a:prstGeom prst="rect">
            <a:avLst/>
          </a:prstGeom>
          <a:noFill/>
        </p:spPr>
      </p:pic>
      <p:pic>
        <p:nvPicPr>
          <p:cNvPr id="11" name="Рисунок 10" descr="ббб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372753" y="-1015618"/>
            <a:ext cx="6327057" cy="878687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2" name="Picture 7" descr="D:\Мама\Мои рисунки\ВОЙНА\0_70c42_b8b69658_XL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142899"/>
            <a:ext cx="9144000" cy="7000900"/>
          </a:xfrm>
          <a:prstGeom prst="rect">
            <a:avLst/>
          </a:prstGeom>
          <a:noFill/>
        </p:spPr>
      </p:pic>
      <p:pic>
        <p:nvPicPr>
          <p:cNvPr id="3080" name="Picture 8" descr="D:\Мама\Мои рисунки\ВОЙНА\87234354_2208ngt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6938" cy="6858000"/>
          </a:xfrm>
          <a:prstGeom prst="rect">
            <a:avLst/>
          </a:prstGeom>
        </p:spPr>
      </p:pic>
      <p:pic>
        <p:nvPicPr>
          <p:cNvPr id="7" name="Рисунок 6" descr="0_5bc48_2fda741a_L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9117426" cy="6858000"/>
          </a:xfrm>
          <a:prstGeom prst="rect">
            <a:avLst/>
          </a:prstGeom>
        </p:spPr>
      </p:pic>
      <p:pic>
        <p:nvPicPr>
          <p:cNvPr id="8" name="Рисунок 7" descr="92130586_write_let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6553225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7" descr="D:\Мама\Мои рисунки\ВОЙНА\0_70c42_b8b69658_X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857232"/>
            <a:ext cx="52864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intpicture</a:t>
            </a:r>
            <a:r>
              <a:rPr lang="ru-RU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com</a:t>
            </a:r>
            <a:endParaRPr lang="ru-RU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1941-1945.at.ua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b="1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photo</a:t>
            </a:r>
            <a:r>
              <a:rPr lang="ru-RU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/2</a:t>
            </a:r>
            <a:endParaRPr lang="ru-RU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http://waralbum.ru/</a:t>
            </a:r>
            <a:endParaRPr lang="ru-RU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 startAt="4"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</a:t>
            </a:r>
            <a:r>
              <a:rPr lang="ru-RU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muzofon.com</a:t>
            </a:r>
            <a:endParaRPr lang="ru-RU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 startAt="4"/>
            </a:pP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www.photokamchatka.ru</a:t>
            </a:r>
            <a:endParaRPr lang="ru-RU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_5bc48_2fda741a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7426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844" y="142852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«Письмо»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580" y="164305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Рассказ  Вадима Николаевича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Макшеева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1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2249"/>
          </a:xfrm>
          <a:prstGeom prst="rect">
            <a:avLst/>
          </a:prstGeom>
        </p:spPr>
      </p:pic>
      <p:pic>
        <p:nvPicPr>
          <p:cNvPr id="20" name="Ариэль - Тиш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pic>
        <p:nvPicPr>
          <p:cNvPr id="23" name="Рисунок 22" descr="bfoto_ru_4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926" y="0"/>
            <a:ext cx="9169926" cy="6858000"/>
          </a:xfrm>
          <a:prstGeom prst="rect">
            <a:avLst/>
          </a:prstGeom>
        </p:spPr>
      </p:pic>
      <p:pic>
        <p:nvPicPr>
          <p:cNvPr id="6" name="Picture 2" descr="D:\Мама\Мои рисунки\ВОЙНА\блокада\0_3a51a_b44c8dd6_XL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69"/>
            <a:ext cx="9141908" cy="6856431"/>
          </a:xfrm>
          <a:prstGeom prst="rect">
            <a:avLst/>
          </a:prstGeom>
          <a:noFill/>
        </p:spPr>
      </p:pic>
      <p:pic>
        <p:nvPicPr>
          <p:cNvPr id="7" name="Picture 3" descr="D:\Мама\Мои рисунки\ВОЙНА\блокада\0_3a51d_e679d823_XL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9" name="Picture 4" descr="D:\Мама\Мои рисунки\ВОЙНА\блокада\0_3a513_5dcb6b02_XL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5" descr="D:\Мама\Мои рисунки\ВОЙНА\блокада\0_3a517_e74c3546_XL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6" descr="D:\Мама\Мои рисунки\ВОЙНА\блокада\0_3a515_be223cce_XL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7" descr="D:\Мама\Мои рисунки\ВОЙНА\блокада\0_3a519_58eb9c7e_XL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8" descr="D:\Мама\Мои рисунки\ВОЙНА\блокада\0_40a6d_4f59028c_XL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9" descr="D:\Мама\Мои рисунки\ВОЙНА\блокада\0_40a63_683372f6_XL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5" name="Picture 10" descr="D:\Мама\Мои рисунки\ВОЙНА\блокада\0_40a68_14477ae8_XL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6" name="Picture 11" descr="D:\Мама\Мои рисунки\ВОЙНА\блокада\0_265b6_9e683648_XL.jpe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12" descr="D:\Мама\Мои рисунки\ВОЙНА\блокада\0_266db_b5349ed5_XL.jpe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" name="Рисунок 17" descr="1408038069_1952538862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21" name="Рисунок 20" descr="bfoto_ru_590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-35750" y="0"/>
            <a:ext cx="9179750" cy="6858000"/>
          </a:xfrm>
          <a:prstGeom prst="rect">
            <a:avLst/>
          </a:prstGeom>
        </p:spPr>
      </p:pic>
      <p:pic>
        <p:nvPicPr>
          <p:cNvPr id="22" name="Рисунок 21" descr="618019.jpg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1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9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9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7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9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7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9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7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9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8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0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79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94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2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6938" cy="6858000"/>
          </a:xfrm>
          <a:prstGeom prst="rect">
            <a:avLst/>
          </a:prstGeom>
        </p:spPr>
      </p:pic>
      <p:pic>
        <p:nvPicPr>
          <p:cNvPr id="7" name="Рисунок 6" descr="0_5bc48_2fda741a_L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9117426" cy="6858000"/>
          </a:xfrm>
          <a:prstGeom prst="rect">
            <a:avLst/>
          </a:prstGeom>
        </p:spPr>
      </p:pic>
      <p:pic>
        <p:nvPicPr>
          <p:cNvPr id="8" name="Рисунок 7" descr="92130586_write_let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6553225" cy="68580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бб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57166"/>
            <a:ext cx="4071933" cy="5649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ббб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357166"/>
            <a:ext cx="4071966" cy="5647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58" y="6215082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Рисунки:   Яковлевой Алины, Фоминых Ксении, 8 класс.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бб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357166"/>
            <a:ext cx="4083682" cy="5661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тт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57166"/>
            <a:ext cx="4094710" cy="5689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62150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Рисунки: Лаптевой Анастасии, Бардиной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Анжелики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8 класс.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0512frontx600-553x3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77982" cy="6072206"/>
          </a:xfrm>
          <a:prstGeom prst="rect">
            <a:avLst/>
          </a:prstGeom>
        </p:spPr>
      </p:pic>
      <p:pic>
        <p:nvPicPr>
          <p:cNvPr id="4" name="Рисунок 3" descr="181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12940"/>
            <a:ext cx="9144000" cy="6032120"/>
          </a:xfrm>
          <a:prstGeom prst="rect">
            <a:avLst/>
          </a:prstGeom>
        </p:spPr>
      </p:pic>
      <p:pic>
        <p:nvPicPr>
          <p:cNvPr id="5" name="Рисунок 4" descr="1399618246_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728"/>
            <a:ext cx="9144000" cy="6369866"/>
          </a:xfrm>
          <a:prstGeom prst="rect">
            <a:avLst/>
          </a:prstGeom>
        </p:spPr>
      </p:pic>
      <p:pic>
        <p:nvPicPr>
          <p:cNvPr id="6" name="Рисунок 5" descr="cdd2caacd7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5728"/>
            <a:ext cx="9144000" cy="6357982"/>
          </a:xfrm>
          <a:prstGeom prst="rect">
            <a:avLst/>
          </a:prstGeom>
        </p:spPr>
      </p:pic>
      <p:pic>
        <p:nvPicPr>
          <p:cNvPr id="7" name="Рисунок 6" descr="is2-batt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5728"/>
            <a:ext cx="9144000" cy="6357982"/>
          </a:xfrm>
          <a:prstGeom prst="rect">
            <a:avLst/>
          </a:prstGeom>
        </p:spPr>
      </p:pic>
      <p:pic>
        <p:nvPicPr>
          <p:cNvPr id="1026" name="Picture 2" descr="D:\Мама\Мои рисунки\ВОЙНА\0_3ad02_f7654a79_orig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5728"/>
            <a:ext cx="9196244" cy="6396056"/>
          </a:xfrm>
          <a:prstGeom prst="rect">
            <a:avLst/>
          </a:prstGeom>
          <a:noFill/>
        </p:spPr>
      </p:pic>
      <p:pic>
        <p:nvPicPr>
          <p:cNvPr id="1027" name="Picture 3" descr="D:\Мама\Мои рисунки\ВОЙНА\0_3aefa_99729dfb_orig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49842"/>
            <a:ext cx="9286908" cy="64493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6938" cy="6858000"/>
          </a:xfrm>
          <a:prstGeom prst="rect">
            <a:avLst/>
          </a:prstGeom>
        </p:spPr>
      </p:pic>
      <p:pic>
        <p:nvPicPr>
          <p:cNvPr id="7" name="Рисунок 6" descr="0_5bc48_2fda741a_L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9117426" cy="6858000"/>
          </a:xfrm>
          <a:prstGeom prst="rect">
            <a:avLst/>
          </a:prstGeom>
        </p:spPr>
      </p:pic>
      <p:pic>
        <p:nvPicPr>
          <p:cNvPr id="8" name="Рисунок 7" descr="92130586_write_let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6553225" cy="68580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Мои рисунки\ВОЙНА\0_5a4eb_19ea698b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930</TotalTime>
  <Words>58</Words>
  <PresentationFormat>Экран (4:3)</PresentationFormat>
  <Paragraphs>19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Единственный</dc:creator>
  <cp:lastModifiedBy>Единственный</cp:lastModifiedBy>
  <cp:revision>96</cp:revision>
  <dcterms:created xsi:type="dcterms:W3CDTF">2014-10-28T15:42:49Z</dcterms:created>
  <dcterms:modified xsi:type="dcterms:W3CDTF">2015-01-29T16:06:32Z</dcterms:modified>
</cp:coreProperties>
</file>