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E8586DA2-BB52-4F62-8098-8B7AB92C036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FD140346-CC07-4E10-B1FF-C465AC78B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902073"/>
          </a:xfrm>
        </p:spPr>
        <p:txBody>
          <a:bodyPr/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Для чего нужна экономика?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7200928" cy="1000132"/>
          </a:xfrm>
        </p:spPr>
        <p:txBody>
          <a:bodyPr>
            <a:normAutofit lnSpcReduction="10000"/>
          </a:bodyPr>
          <a:lstStyle/>
          <a:p>
            <a:pPr marL="1885950" algn="r">
              <a:tabLst>
                <a:tab pos="2066925" algn="l"/>
              </a:tabLst>
            </a:pPr>
            <a:r>
              <a:rPr lang="ru-RU" sz="1800" dirty="0" smtClean="0"/>
              <a:t>Составила : учитель начальных классов </a:t>
            </a:r>
          </a:p>
          <a:p>
            <a:pPr marL="1885950" algn="r">
              <a:tabLst>
                <a:tab pos="2066925" algn="l"/>
              </a:tabLst>
            </a:pPr>
            <a:r>
              <a:rPr lang="ru-RU" sz="1800" dirty="0" smtClean="0"/>
              <a:t>МБОУ СОШ № 18 г. Кирова </a:t>
            </a:r>
          </a:p>
          <a:p>
            <a:pPr marL="1885950" algn="r">
              <a:tabLst>
                <a:tab pos="2066925" algn="l"/>
              </a:tabLst>
            </a:pPr>
            <a:r>
              <a:rPr lang="ru-RU" sz="1800" dirty="0" smtClean="0"/>
              <a:t>Михеева О.В.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357301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3  класс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043890" cy="635795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/>
              <a:t>4) Какая отрасль экономики помогает нам приобрести все продукты и вещи?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З) </a:t>
            </a:r>
            <a:r>
              <a:rPr lang="ru-RU" sz="2000" dirty="0" smtClean="0"/>
              <a:t>промышленность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Х) сельское хозяйство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О) торговля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5) </a:t>
            </a:r>
            <a:r>
              <a:rPr lang="ru-RU" sz="2200" b="1" dirty="0" smtClean="0"/>
              <a:t>Какая отрасль экономики доставляет продукты и товары?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П) торговля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Д) транспорт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Ю) строительство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6) Какая отрасль экономики возводит различные постройки?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Ц) строительство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Г) торговля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И) транспорт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7) Продолжи фразу: «Все отрасли экономики…»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Я) Иногда пересекаются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Ж) Самостоятельны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Ы) Тесно взаимосвязаны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Какое слово у вас получилось?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Домашнее задание: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учебнике с. 38-40</a:t>
            </a:r>
          </a:p>
          <a:p>
            <a:r>
              <a:rPr lang="ru-RU" dirty="0" smtClean="0"/>
              <a:t>в рабочей тетради с. 24</a:t>
            </a:r>
          </a:p>
          <a:p>
            <a:pPr algn="just"/>
            <a:r>
              <a:rPr lang="ru-RU" dirty="0" smtClean="0"/>
              <a:t>творческое задание: подберите отрывки из детских произведений, где речь идет о товарах и услугах или нарисуйте рисунок и напишите рассказ на тему «Как понимают в вашей семье слово «экономика»?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dirty="0" smtClean="0"/>
              <a:t>Мамы и папы ушли на работу, </a:t>
            </a:r>
          </a:p>
          <a:p>
            <a:pPr algn="ctr">
              <a:buNone/>
            </a:pPr>
            <a:r>
              <a:rPr lang="ru-RU" dirty="0" smtClean="0"/>
              <a:t>Пользу приносят они всей стране.</a:t>
            </a:r>
          </a:p>
          <a:p>
            <a:pPr algn="ctr">
              <a:buNone/>
            </a:pPr>
            <a:r>
              <a:rPr lang="ru-RU" dirty="0" smtClean="0"/>
              <a:t>Мы с тобой тоже за партой работаем,</a:t>
            </a:r>
          </a:p>
          <a:p>
            <a:pPr algn="ctr">
              <a:buNone/>
            </a:pPr>
            <a:r>
              <a:rPr lang="ru-RU" dirty="0" smtClean="0"/>
              <a:t>Знанья добыть нужно мне и тебе.</a:t>
            </a:r>
          </a:p>
          <a:p>
            <a:pPr algn="ctr">
              <a:buNone/>
            </a:pPr>
            <a:r>
              <a:rPr lang="ru-RU" dirty="0" smtClean="0"/>
              <a:t>Пожелаем мы трудиться</a:t>
            </a:r>
          </a:p>
          <a:p>
            <a:pPr algn="ctr">
              <a:buNone/>
            </a:pPr>
            <a:r>
              <a:rPr lang="ru-RU" dirty="0" smtClean="0"/>
              <a:t>И успехов всем добиться!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Найди «лишнее» слово: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71678"/>
            <a:ext cx="8643998" cy="3911609"/>
          </a:xfrm>
        </p:spPr>
        <p:txBody>
          <a:bodyPr>
            <a:norm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аршрут, потребность, автобус, поездка;</a:t>
            </a:r>
          </a:p>
          <a:p>
            <a:r>
              <a:rPr lang="ru-RU" dirty="0"/>
              <a:t>з</a:t>
            </a:r>
            <a:r>
              <a:rPr lang="ru-RU" dirty="0" smtClean="0"/>
              <a:t>доровье, гигиена, экономика, физкультура;</a:t>
            </a:r>
          </a:p>
          <a:p>
            <a:r>
              <a:rPr lang="ru-RU" dirty="0"/>
              <a:t>у</a:t>
            </a:r>
            <a:r>
              <a:rPr lang="ru-RU" dirty="0" smtClean="0"/>
              <a:t>дача, везение, товар, успех.</a:t>
            </a:r>
          </a:p>
          <a:p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00364" y="2643182"/>
            <a:ext cx="235745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86314" y="3214686"/>
            <a:ext cx="185738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4810" y="4286256"/>
            <a:ext cx="100013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Чем занимаются дети?</a:t>
            </a:r>
            <a:endParaRPr lang="ru-RU" b="1" dirty="0"/>
          </a:p>
        </p:txBody>
      </p:sp>
      <p:pic>
        <p:nvPicPr>
          <p:cNvPr id="4" name="Содержимое 3" descr="All Posts by donpopuki Forums at MMORPG.co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2438400" cy="166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ладимир Груздев приучает туляков к шахмата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285860"/>
            <a:ext cx="27146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евероятно но искреннее - Неудачи - это хорошо - Личностный рост, методики Владимира Довганя"/>
          <p:cNvPicPr/>
          <p:nvPr/>
        </p:nvPicPr>
        <p:blipFill>
          <a:blip r:embed="rId4" cstate="print"/>
          <a:srcRect b="40706"/>
          <a:stretch>
            <a:fillRect/>
          </a:stretch>
        </p:blipFill>
        <p:spPr bwMode="auto">
          <a:xfrm>
            <a:off x="3143240" y="2500306"/>
            <a:ext cx="281939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се фотографии детей по теме: Процесс общения детей , страница - 22"/>
          <p:cNvPicPr/>
          <p:nvPr/>
        </p:nvPicPr>
        <p:blipFill>
          <a:blip r:embed="rId5" cstate="print"/>
          <a:srcRect l="9056"/>
          <a:stretch>
            <a:fillRect/>
          </a:stretch>
        </p:blipFill>
        <p:spPr bwMode="auto">
          <a:xfrm>
            <a:off x="6000760" y="4786322"/>
            <a:ext cx="2714644" cy="190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Общение со сверстниками в младшем возрасте"/>
          <p:cNvPicPr/>
          <p:nvPr/>
        </p:nvPicPr>
        <p:blipFill>
          <a:blip r:embed="rId6" cstate="print"/>
          <a:srcRect r="22560"/>
          <a:stretch>
            <a:fillRect/>
          </a:stretch>
        </p:blipFill>
        <p:spPr bwMode="auto">
          <a:xfrm>
            <a:off x="642910" y="5000636"/>
            <a:ext cx="250029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Разнообразие потребностей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Виды потребностей человека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071678"/>
            <a:ext cx="2143140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071678"/>
            <a:ext cx="2143140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2071678"/>
            <a:ext cx="2143140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4500570"/>
            <a:ext cx="2143140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4500570"/>
            <a:ext cx="2143140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 rot="5400000">
            <a:off x="4179091" y="189308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6500826" y="1714488"/>
            <a:ext cx="642942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4348" y="2357430"/>
            <a:ext cx="19854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</a:rPr>
              <a:t>Физиологические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пища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вода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о</a:t>
            </a:r>
            <a:r>
              <a:rPr lang="ru-RU" sz="1600" dirty="0" smtClean="0"/>
              <a:t>тдых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дыхание</a:t>
            </a:r>
          </a:p>
          <a:p>
            <a:pPr>
              <a:buFont typeface="Arial" pitchFamily="34" charset="0"/>
              <a:buChar char="•"/>
            </a:pP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8992" y="2357430"/>
            <a:ext cx="1980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</a:rPr>
              <a:t>Социальные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общение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внимание со стороны окружающих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уважение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авторитет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2357430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</a:rPr>
              <a:t>Материальные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вещи, созданные трудом человека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жилище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инструменты</a:t>
            </a:r>
            <a:endParaRPr lang="ru-RU" sz="16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2000232" y="1714488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1572398" y="3143248"/>
            <a:ext cx="271385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4398961" y="3102759"/>
            <a:ext cx="2632880" cy="8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14480" y="4643446"/>
            <a:ext cx="1928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</a:rPr>
              <a:t>Духовно-нравственные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самовыражение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самореализация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познание</a:t>
            </a:r>
            <a:endParaRPr lang="ru-RU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4786314" y="4643446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</a:rPr>
              <a:t>Безопасность и защита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от врагов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/>
              <a:t> помощь при     болезни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Научное определение понятия «экономика»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Слово «экономика» произошло от двух греческих слов «экос» и «номос».</a:t>
            </a:r>
          </a:p>
          <a:p>
            <a:pPr algn="just">
              <a:buNone/>
            </a:pPr>
            <a:r>
              <a:rPr lang="ru-RU" dirty="0" smtClean="0"/>
              <a:t>«Экос» означает «дом» или «домашнее хозяйство». А «номос» - означает «правило», «закон».</a:t>
            </a:r>
          </a:p>
          <a:p>
            <a:pPr algn="just">
              <a:buNone/>
            </a:pPr>
            <a:r>
              <a:rPr lang="ru-RU" dirty="0" smtClean="0"/>
              <a:t>Получается, что «экономика» – это правила и законы ведения домашнего хозяйства.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Формулировка главной задачи экономики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marL="85725" indent="-85725">
              <a:buNone/>
            </a:pPr>
            <a:r>
              <a:rPr lang="ru-RU" dirty="0" smtClean="0"/>
              <a:t>Главная задача экономики – удовлетворение разных потребностей людей.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Узнайте, что это «Товары или услуги»?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сходили в парикмахерскую, сделали стрижку;</a:t>
            </a:r>
          </a:p>
          <a:p>
            <a:r>
              <a:rPr lang="ru-RU" dirty="0" smtClean="0"/>
              <a:t>Вы зашли в аптеку и купили лекарства;</a:t>
            </a:r>
          </a:p>
          <a:p>
            <a:r>
              <a:rPr lang="ru-RU" dirty="0" smtClean="0"/>
              <a:t>Вы едите в автобусе по городу;</a:t>
            </a:r>
          </a:p>
          <a:p>
            <a:r>
              <a:rPr lang="ru-RU" dirty="0" smtClean="0"/>
              <a:t>Вам доставили письмо;</a:t>
            </a:r>
          </a:p>
          <a:p>
            <a:r>
              <a:rPr lang="ru-RU" dirty="0" smtClean="0"/>
              <a:t>Вы купили продукты в магазине.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Оцените свои достижения </a:t>
            </a:r>
            <a:br>
              <a:rPr lang="ru-RU" sz="3200" b="1" dirty="0" smtClean="0"/>
            </a:br>
            <a:r>
              <a:rPr lang="ru-RU" sz="3200" dirty="0" smtClean="0"/>
              <a:t>(выпиши букву с правильным ответом)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92500" lnSpcReduction="10000"/>
          </a:bodyPr>
          <a:lstStyle/>
          <a:p>
            <a:pPr marL="514350" indent="0">
              <a:spcBef>
                <a:spcPts val="0"/>
              </a:spcBef>
              <a:buFont typeface="+mj-lt"/>
              <a:buAutoNum type="arabicParenR"/>
            </a:pPr>
            <a:r>
              <a:rPr lang="ru-RU" sz="2400" b="1" dirty="0" smtClean="0"/>
              <a:t>Закончи определение: экономика – это</a:t>
            </a:r>
            <a:r>
              <a:rPr lang="ru-RU" sz="2400" dirty="0" smtClean="0"/>
              <a:t>…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С) наука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Е) возможность заработать деньги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М) искусство ведения хозяйства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b="1" dirty="0" smtClean="0"/>
              <a:t>2) Какая отрасль экономики дает нам мясо, хлеб, молоко?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К) промышленность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О) сельское хозяйство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У) торговля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3</a:t>
            </a:r>
            <a:r>
              <a:rPr lang="ru-RU" sz="2400" b="1" dirty="0" smtClean="0"/>
              <a:t>) Какая отрасль экономики дает нам одежду, мебель, обувь?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Л) промышленность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Н) сельское хозяйство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400" dirty="0" smtClean="0"/>
              <a:t>А) торговля</a:t>
            </a:r>
          </a:p>
          <a:p>
            <a:pPr marL="514350" indent="-51435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тк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клетка</Template>
  <TotalTime>383</TotalTime>
  <Words>464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клетка</vt:lpstr>
      <vt:lpstr>Тема урока:  Для чего нужна экономика?</vt:lpstr>
      <vt:lpstr>Слайд 2</vt:lpstr>
      <vt:lpstr>Найди «лишнее» слово:</vt:lpstr>
      <vt:lpstr>Чем занимаются дети?</vt:lpstr>
      <vt:lpstr>Разнообразие потребностей</vt:lpstr>
      <vt:lpstr>Научное определение понятия «экономика»</vt:lpstr>
      <vt:lpstr>Формулировка главной задачи экономики</vt:lpstr>
      <vt:lpstr>Узнайте, что это «Товары или услуги»?</vt:lpstr>
      <vt:lpstr>Оцените свои достижения  (выпиши букву с правильным ответом)</vt:lpstr>
      <vt:lpstr>Слайд 10</vt:lpstr>
      <vt:lpstr>Слайд 11</vt:lpstr>
      <vt:lpstr>Домашнее задание:</vt:lpstr>
    </vt:vector>
  </TitlesOfParts>
  <Company>shcool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Для чего нужна экономика?</dc:title>
  <dc:creator>pc</dc:creator>
  <cp:lastModifiedBy>Трушкова</cp:lastModifiedBy>
  <cp:revision>43</cp:revision>
  <dcterms:created xsi:type="dcterms:W3CDTF">2015-01-21T10:32:04Z</dcterms:created>
  <dcterms:modified xsi:type="dcterms:W3CDTF">2015-02-07T10:21:25Z</dcterms:modified>
</cp:coreProperties>
</file>