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1" r:id="rId4"/>
    <p:sldId id="265" r:id="rId5"/>
    <p:sldId id="270" r:id="rId6"/>
    <p:sldId id="267" r:id="rId7"/>
    <p:sldId id="26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967335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 </a:t>
            </a:r>
            <a:r>
              <a:rPr lang="ru-RU" sz="4000" b="1" i="1" dirty="0"/>
              <a:t>«Это выбор, а не случайность, определяет вашу судьбу» </a:t>
            </a:r>
            <a:endParaRPr lang="ru-RU" sz="4000" b="1" i="1" dirty="0" smtClean="0"/>
          </a:p>
          <a:p>
            <a:pPr algn="r"/>
            <a:r>
              <a:rPr lang="ru-RU" sz="2800" dirty="0" smtClean="0"/>
              <a:t>Жан </a:t>
            </a:r>
            <a:r>
              <a:rPr lang="ru-RU" sz="2800" dirty="0" err="1" smtClean="0"/>
              <a:t>Динич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2189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Статистика гимназии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Обучались за рубежом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i="1" dirty="0" err="1" smtClean="0">
                <a:latin typeface="Monotype Corsiva" panose="03010101010201010101" pitchFamily="66" charset="0"/>
              </a:rPr>
              <a:t>Будянская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 Юля (Мальта)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i="1" dirty="0" err="1" smtClean="0">
                <a:latin typeface="Monotype Corsiva" panose="03010101010201010101" pitchFamily="66" charset="0"/>
              </a:rPr>
              <a:t>Загарская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 Ксения(Кипр)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latin typeface="Monotype Corsiva" panose="03010101010201010101" pitchFamily="66" charset="0"/>
              </a:rPr>
              <a:t>Пыстина Евгения(Прага)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i="1" dirty="0" err="1" smtClean="0">
                <a:latin typeface="Monotype Corsiva" panose="03010101010201010101" pitchFamily="66" charset="0"/>
              </a:rPr>
              <a:t>Сидью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 Евгения(Прага)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latin typeface="Monotype Corsiva" panose="03010101010201010101" pitchFamily="66" charset="0"/>
              </a:rPr>
              <a:t>Канева Екатерина (Лондон)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i="1" dirty="0" err="1" smtClean="0">
                <a:latin typeface="Monotype Corsiva" panose="03010101010201010101" pitchFamily="66" charset="0"/>
              </a:rPr>
              <a:t>Хозяинова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 Наталья(Прага)</a:t>
            </a:r>
            <a:endParaRPr lang="ru-RU" sz="2400" b="1" i="1" dirty="0"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Остались жить за рубежом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latin typeface="Monotype Corsiva" panose="03010101010201010101" pitchFamily="66" charset="0"/>
              </a:rPr>
              <a:t>Будянская</a:t>
            </a:r>
            <a:r>
              <a:rPr lang="ru-RU" sz="2400" b="1" dirty="0" smtClean="0">
                <a:latin typeface="Monotype Corsiva" panose="03010101010201010101" pitchFamily="66" charset="0"/>
              </a:rPr>
              <a:t> Юля (Австралия)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376"/>
          <a:stretch/>
        </p:blipFill>
        <p:spPr bwMode="auto">
          <a:xfrm>
            <a:off x="1115616" y="4797152"/>
            <a:ext cx="2088232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37052"/>
            <a:ext cx="3430711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20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48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Возможности и риски образования</a:t>
            </a:r>
            <a:br>
              <a:rPr lang="ru-RU" sz="48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8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4800" dirty="0" err="1" smtClean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зарубежом</a:t>
            </a:r>
            <a:r>
              <a:rPr lang="ru-RU" sz="4800" dirty="0">
                <a:solidFill>
                  <a:schemeClr val="tx1">
                    <a:lumMod val="95000"/>
                  </a:schemeClr>
                </a:solidFill>
                <a:latin typeface="Monotype Corsiva" panose="03010101010201010101" pitchFamily="66" charset="0"/>
              </a:rPr>
              <a:t>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3046" y="3140968"/>
            <a:ext cx="4451201" cy="3528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87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выполнения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b="1" i="1" dirty="0" smtClean="0"/>
              <a:t>1.Распределение </a:t>
            </a:r>
            <a:r>
              <a:rPr lang="ru-RU" b="1" i="1" dirty="0"/>
              <a:t>на группы.</a:t>
            </a:r>
          </a:p>
          <a:p>
            <a:pPr marL="137160" indent="0">
              <a:buNone/>
            </a:pPr>
            <a:r>
              <a:rPr lang="ru-RU" b="1" i="1" dirty="0" smtClean="0"/>
              <a:t>2.Обсуждение </a:t>
            </a:r>
            <a:r>
              <a:rPr lang="ru-RU" b="1" i="1" dirty="0"/>
              <a:t>проекта:</a:t>
            </a:r>
          </a:p>
          <a:p>
            <a:pPr marL="137160" indent="0">
              <a:buNone/>
            </a:pPr>
            <a:r>
              <a:rPr lang="ru-RU"/>
              <a:t>название  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форма представления</a:t>
            </a:r>
          </a:p>
          <a:p>
            <a:pPr marL="137160" indent="0">
              <a:buNone/>
            </a:pPr>
            <a:r>
              <a:rPr lang="ru-RU" dirty="0"/>
              <a:t>распределение работы</a:t>
            </a:r>
          </a:p>
          <a:p>
            <a:pPr marL="137160" indent="0">
              <a:buNone/>
            </a:pPr>
            <a:r>
              <a:rPr lang="ru-RU" dirty="0"/>
              <a:t>поиск информации</a:t>
            </a:r>
          </a:p>
          <a:p>
            <a:pPr marL="137160" indent="0">
              <a:buNone/>
            </a:pPr>
            <a:r>
              <a:rPr lang="ru-RU" b="1" i="1" dirty="0" smtClean="0"/>
              <a:t>3.Составление </a:t>
            </a:r>
            <a:r>
              <a:rPr lang="ru-RU" b="1" i="1" dirty="0"/>
              <a:t>плана.</a:t>
            </a:r>
          </a:p>
          <a:p>
            <a:pPr marL="137160" indent="0">
              <a:buNone/>
            </a:pPr>
            <a:r>
              <a:rPr lang="ru-RU" b="1" i="1" dirty="0" smtClean="0"/>
              <a:t>4. Выполнение </a:t>
            </a:r>
            <a:r>
              <a:rPr lang="ru-RU" b="1" i="1" dirty="0"/>
              <a:t>проекта. Контроль за исполнением.</a:t>
            </a:r>
          </a:p>
          <a:p>
            <a:pPr marL="137160" indent="0">
              <a:buNone/>
            </a:pPr>
            <a:r>
              <a:rPr lang="ru-RU" b="1" i="1" dirty="0" smtClean="0"/>
              <a:t>5. Представление </a:t>
            </a:r>
            <a:r>
              <a:rPr lang="ru-RU" b="1" i="1" dirty="0"/>
              <a:t>результатов.</a:t>
            </a:r>
          </a:p>
          <a:p>
            <a:pPr marL="137160" indent="0">
              <a:buNone/>
            </a:pPr>
            <a:r>
              <a:rPr lang="ru-RU" b="1" i="1" dirty="0" smtClean="0"/>
              <a:t>6.Оценка </a:t>
            </a:r>
            <a:r>
              <a:rPr lang="ru-RU" b="1" i="1" dirty="0"/>
              <a:t>работы групп.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76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071570"/>
          </a:xfrm>
        </p:spPr>
        <p:txBody>
          <a:bodyPr>
            <a:normAutofit/>
          </a:bodyPr>
          <a:lstStyle/>
          <a:p>
            <a:r>
              <a:rPr lang="ru-RU" dirty="0" smtClean="0"/>
              <a:t>Роли игроков: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143932" cy="3655562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4000" dirty="0" smtClean="0"/>
              <a:t>Координатор</a:t>
            </a:r>
          </a:p>
          <a:p>
            <a:pPr algn="l">
              <a:buFont typeface="Wingdings" pitchFamily="2" charset="2"/>
              <a:buChar char="Ø"/>
            </a:pPr>
            <a:r>
              <a:rPr lang="ru-RU" sz="4000" dirty="0" smtClean="0"/>
              <a:t>Генератор идеи</a:t>
            </a:r>
          </a:p>
          <a:p>
            <a:pPr algn="l">
              <a:buFont typeface="Wingdings" pitchFamily="2" charset="2"/>
              <a:buChar char="Ø"/>
            </a:pPr>
            <a:r>
              <a:rPr lang="ru-RU" sz="4000" dirty="0" smtClean="0"/>
              <a:t>Аналитик</a:t>
            </a:r>
          </a:p>
          <a:p>
            <a:pPr algn="l">
              <a:buFont typeface="Wingdings" pitchFamily="2" charset="2"/>
              <a:buChar char="Ø"/>
            </a:pPr>
            <a:r>
              <a:rPr lang="ru-RU" sz="4000" dirty="0" smtClean="0"/>
              <a:t>Критик</a:t>
            </a:r>
          </a:p>
          <a:p>
            <a:pPr algn="l">
              <a:buFont typeface="Wingdings" pitchFamily="2" charset="2"/>
              <a:buChar char="Ø"/>
            </a:pPr>
            <a:r>
              <a:rPr lang="ru-RU" sz="4000" dirty="0" smtClean="0"/>
              <a:t>Докладчик  </a:t>
            </a:r>
          </a:p>
          <a:p>
            <a:pPr algn="l">
              <a:buFont typeface="Wingdings" pitchFamily="2" charset="2"/>
              <a:buChar char="Ø"/>
            </a:pPr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работы групп.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87635186"/>
              </p:ext>
            </p:extLst>
          </p:nvPr>
        </p:nvGraphicFramePr>
        <p:xfrm>
          <a:off x="457200" y="1600200"/>
          <a:ext cx="8229600" cy="432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/>
                <a:gridCol w="1006402"/>
                <a:gridCol w="1000132"/>
                <a:gridCol w="1071570"/>
                <a:gridCol w="928694"/>
                <a:gridCol w="900090"/>
              </a:tblGrid>
              <a:tr h="128926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Критерии                группы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 1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2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3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4     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5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4695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Реалистичность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71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Эстетичность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95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Оригинальность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95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Качество защиты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467544" y="1556792"/>
            <a:ext cx="331236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937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400" b="1" dirty="0">
                <a:latin typeface="Monotype Corsiva" panose="03010101010201010101" pitchFamily="66" charset="0"/>
              </a:rPr>
              <a:t>«Мы должны сделать выбор, позволяющий нам открыть самые глубокие возможности нашего реального себя</a:t>
            </a:r>
            <a:r>
              <a:rPr lang="ru-RU" sz="4400" b="1" dirty="0" smtClean="0">
                <a:latin typeface="Monotype Corsiva" panose="03010101010201010101" pitchFamily="66" charset="0"/>
              </a:rPr>
              <a:t>».</a:t>
            </a:r>
          </a:p>
          <a:p>
            <a:pPr marL="137160" indent="0" algn="r">
              <a:buNone/>
            </a:pPr>
            <a:r>
              <a:rPr lang="ru-RU" sz="3200" b="1" dirty="0" smtClean="0">
                <a:latin typeface="Monotype Corsiva" panose="03010101010201010101" pitchFamily="66" charset="0"/>
              </a:rPr>
              <a:t>Томас Мертон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9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ru-RU" sz="6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До встречи!</a:t>
            </a:r>
            <a:endParaRPr lang="ru-RU" sz="6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928"/>
          <a:stretch/>
        </p:blipFill>
        <p:spPr bwMode="auto">
          <a:xfrm>
            <a:off x="2663280" y="3033364"/>
            <a:ext cx="4320480" cy="3824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62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</TotalTime>
  <Words>146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Статистика гимназии</vt:lpstr>
      <vt:lpstr>«Возможности и риски образования  зарубежом»</vt:lpstr>
      <vt:lpstr>Этапы выполнения проекта </vt:lpstr>
      <vt:lpstr>Роли игроков:</vt:lpstr>
      <vt:lpstr>Оценка работы групп. </vt:lpstr>
      <vt:lpstr>Слайд 7</vt:lpstr>
      <vt:lpstr>До встречи!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гунины</dc:creator>
  <cp:lastModifiedBy>Вика</cp:lastModifiedBy>
  <cp:revision>14</cp:revision>
  <dcterms:created xsi:type="dcterms:W3CDTF">2013-11-24T10:57:48Z</dcterms:created>
  <dcterms:modified xsi:type="dcterms:W3CDTF">2014-03-11T08:12:17Z</dcterms:modified>
</cp:coreProperties>
</file>