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6" r:id="rId21"/>
    <p:sldId id="27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6633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39ED8-151F-4E32-B703-B8ACC7B9B353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C9653-9554-4118-89CA-510446930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594A-F77E-42B0-B06C-5C9D529C4229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B6127-7E65-4559-B00A-483956037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1FF7-6A8A-4AE0-9255-6247F8D3EC22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F2217-3AFE-4DD0-A877-70215B727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39C85-58CD-4971-9D9A-B3B3749DF7FD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6334C-4B94-4BD7-BE42-3BEFC3EE0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3041-67E2-4CAA-A00B-139D89D0B745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4CF1F-9C04-4654-90E2-FD513FD80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03E7F-787C-459B-8E23-FD64DE818EBC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AFA3-9798-4A70-BC5F-CC25AAB67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DD2C3-CCD5-47B9-82EC-6E52363D6F52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70F75-0857-4C52-8223-E3345792B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D1849-73B6-4C3F-86B8-F7C2BA6C0022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7F4C2-F485-4073-88CC-D57F2436C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22398-06DB-4870-B069-C621D26C69C0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081F0-A8DA-426E-9098-B47F70C80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2F2AC-B3EC-4F2D-B2A3-8E4F83793104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2DAB4-EAF2-42E4-AD5D-8EF645D62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AA5BF-2FB5-46A5-90E1-8BD88C290854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C888A-5EBF-4588-AFA7-36F7AF90D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9..jpg"/>
          <p:cNvPicPr>
            <a:picLocks noChangeAspect="1"/>
          </p:cNvPicPr>
          <p:nvPr userDrawn="1"/>
        </p:nvPicPr>
        <p:blipFill>
          <a:blip r:embed="rId13" cstate="print">
            <a:lum bright="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17..png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-2907194" y="2907196"/>
            <a:ext cx="6858002" cy="1043608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395536" y="260648"/>
            <a:ext cx="8352928" cy="6336704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0"/>
                </a:schemeClr>
              </a:gs>
              <a:gs pos="35000">
                <a:schemeClr val="accent2">
                  <a:tint val="37000"/>
                  <a:satMod val="300000"/>
                  <a:alpha val="25000"/>
                </a:schemeClr>
              </a:gs>
              <a:gs pos="100000">
                <a:schemeClr val="accent2">
                  <a:tint val="15000"/>
                  <a:satMod val="350000"/>
                  <a:alpha val="62000"/>
                </a:schemeClr>
              </a:gs>
            </a:gsLst>
          </a:gra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1" name="Рисунок 16" descr="18.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21336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250825" y="6581775"/>
            <a:ext cx="18732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C00000"/>
                </a:solidFill>
                <a:latin typeface="Bookman Old Style" pitchFamily="18" charset="0"/>
                <a:cs typeface="+mn-cs"/>
              </a:rPr>
              <a:t>© </a:t>
            </a:r>
            <a:r>
              <a:rPr lang="ru-RU" sz="1200" b="1" i="1" dirty="0">
                <a:solidFill>
                  <a:srgbClr val="C00000"/>
                </a:solidFill>
                <a:latin typeface="Bookman Old Style" pitchFamily="18" charset="0"/>
                <a:cs typeface="+mn-cs"/>
              </a:rPr>
              <a:t>Топилина С.Н.</a:t>
            </a:r>
          </a:p>
        </p:txBody>
      </p:sp>
      <p:sp>
        <p:nvSpPr>
          <p:cNvPr id="1033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21DD60-46F3-4C4A-B662-458967F092D1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9A8B50-7FD4-4DB2-9F9E-66C22DCB6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8" name="Рисунок 14" descr="13.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87450" y="5805488"/>
            <a:ext cx="63500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Рисунок 12" descr="13..jpg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5445125"/>
            <a:ext cx="14128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Рисунок 15" descr="20..jpg"/>
          <p:cNvPicPr>
            <a:picLocks noChangeAspect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399" t="25430" r="24800" b="25430"/>
          <a:stretch>
            <a:fillRect/>
          </a:stretch>
        </p:blipFill>
        <p:spPr bwMode="auto">
          <a:xfrm>
            <a:off x="7845425" y="0"/>
            <a:ext cx="12985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6;%20&#1076;&#1086;&#1088;&#1086;&#1075;&#1072;&#1084;%20&#1074;&#1086;&#1081;&#1085;&#1099;/2.mp3" TargetMode="External"/><Relationship Id="rId7" Type="http://schemas.openxmlformats.org/officeDocument/2006/relationships/hyperlink" Target="&#1055;&#1086;%20&#1076;&#1086;&#1088;&#1086;&#1075;&#1072;&#1084;%20&#1074;&#1086;&#1081;&#1085;&#1099;/6.mp3" TargetMode="External"/><Relationship Id="rId2" Type="http://schemas.openxmlformats.org/officeDocument/2006/relationships/hyperlink" Target="&#1055;&#1086;%20&#1076;&#1086;&#1088;&#1086;&#1075;&#1072;&#1084;%20&#1074;&#1086;&#1081;&#1085;&#1099;/1.mp3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&#1055;&#1086;%20&#1076;&#1086;&#1088;&#1086;&#1075;&#1072;&#1084;%20&#1074;&#1086;&#1081;&#1085;&#1099;/5.mp3" TargetMode="External"/><Relationship Id="rId5" Type="http://schemas.openxmlformats.org/officeDocument/2006/relationships/hyperlink" Target="&#1055;&#1086;%20&#1076;&#1086;&#1088;&#1086;&#1075;&#1072;&#1084;%20&#1074;&#1086;&#1081;&#1085;&#1099;/4.mp3" TargetMode="External"/><Relationship Id="rId4" Type="http://schemas.openxmlformats.org/officeDocument/2006/relationships/hyperlink" Target="&#1055;&#1086;%20&#1076;&#1086;&#1088;&#1086;&#1075;&#1072;&#1084;%20&#1074;&#1086;&#1081;&#1085;&#1099;/3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7"/>
          <p:cNvSpPr>
            <a:spLocks noChangeArrowheads="1"/>
          </p:cNvSpPr>
          <p:nvPr/>
        </p:nvSpPr>
        <p:spPr bwMode="auto">
          <a:xfrm>
            <a:off x="2286000" y="5013325"/>
            <a:ext cx="45720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b="1">
                <a:solidFill>
                  <a:srgbClr val="002060"/>
                </a:solidFill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400" b="1">
                <a:solidFill>
                  <a:srgbClr val="002060"/>
                </a:solidFill>
                <a:latin typeface="Monotype Corsiva" pitchFamily="66" charset="0"/>
              </a:rPr>
              <a:t>2014</a:t>
            </a:r>
          </a:p>
        </p:txBody>
      </p:sp>
      <p:sp>
        <p:nvSpPr>
          <p:cNvPr id="13316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z="3600" b="1" i="1" smtClean="0">
                <a:latin typeface="Arial" charset="0"/>
              </a:rPr>
              <a:t>Познавательная игра </a:t>
            </a:r>
            <a:br>
              <a:rPr lang="ru-RU" sz="3600" b="1" i="1" smtClean="0">
                <a:latin typeface="Arial" charset="0"/>
              </a:rPr>
            </a:br>
            <a:r>
              <a:rPr lang="ru-RU" sz="6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«Дорогами войны»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Москва ноябрь 19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004888"/>
            <a:ext cx="6911975" cy="484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1" descr="7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 l="3276" t="9607" r="8134" b="11729"/>
          <a:stretch>
            <a:fillRect/>
          </a:stretch>
        </p:blipFill>
        <p:spPr bwMode="auto">
          <a:xfrm>
            <a:off x="1042988" y="1149350"/>
            <a:ext cx="7429500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1" descr="1"/>
          <p:cNvPicPr>
            <a:picLocks noChangeAspect="1" noChangeArrowheads="1"/>
          </p:cNvPicPr>
          <p:nvPr/>
        </p:nvPicPr>
        <p:blipFill>
          <a:blip r:embed="rId2" cstate="print">
            <a:lum contrast="42000"/>
          </a:blip>
          <a:srcRect l="17377" t="47020" r="5693" b="3775"/>
          <a:stretch>
            <a:fillRect/>
          </a:stretch>
        </p:blipFill>
        <p:spPr bwMode="auto">
          <a:xfrm>
            <a:off x="755650" y="1428750"/>
            <a:ext cx="79295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0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549275"/>
            <a:ext cx="3779838" cy="5040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memorial-rodina-mat-zovet-na-mamaevom-kurgane-v-gorode-0001259687-preview"/>
          <p:cNvPicPr>
            <a:picLocks noChangeAspect="1" noChangeArrowheads="1"/>
          </p:cNvPicPr>
          <p:nvPr/>
        </p:nvPicPr>
        <p:blipFill>
          <a:blip r:embed="rId2" cstate="print"/>
          <a:srcRect l="2519" t="2083" r="11317" b="4709"/>
          <a:stretch>
            <a:fillRect/>
          </a:stretch>
        </p:blipFill>
        <p:spPr bwMode="auto">
          <a:xfrm>
            <a:off x="5003800" y="836613"/>
            <a:ext cx="3529013" cy="518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p2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836613"/>
            <a:ext cx="6913562" cy="518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08bc57b2fabb68d2ef2a224e5c130ea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904875"/>
            <a:ext cx="6780213" cy="504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прохоров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836613"/>
            <a:ext cx="6696075" cy="502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104852810_large_Piskarjovskoe_kladbishe_RodinaMat_18042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620713"/>
            <a:ext cx="3943350" cy="5256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143000"/>
          </a:xfrm>
        </p:spPr>
        <p:txBody>
          <a:bodyPr/>
          <a:lstStyle/>
          <a:p>
            <a:r>
              <a:rPr lang="ru-RU" sz="66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66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IV </a:t>
            </a:r>
            <a:r>
              <a:rPr lang="ru-RU" sz="66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тур «Фронтовые песни»</a:t>
            </a:r>
          </a:p>
        </p:txBody>
      </p:sp>
      <p:sp>
        <p:nvSpPr>
          <p:cNvPr id="37891" name="WordArt 3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2195513" y="2492375"/>
            <a:ext cx="36036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7892" name="WordArt 4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4391025" y="2420938"/>
            <a:ext cx="36036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7893" name="WordArt 5">
            <a:hlinkClick r:id="rId4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6516688" y="2420938"/>
            <a:ext cx="36036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7894" name="WordArt 6">
            <a:hlinkClick r:id="rId5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2195513" y="4221163"/>
            <a:ext cx="36036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37895" name="WordArt 7">
            <a:hlinkClick r:id="rId6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4338638" y="4149725"/>
            <a:ext cx="4667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5</a:t>
            </a:r>
          </a:p>
        </p:txBody>
      </p:sp>
      <p:sp>
        <p:nvSpPr>
          <p:cNvPr id="37896" name="WordArt 8">
            <a:hlinkClick r:id="rId7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6588125" y="4149725"/>
            <a:ext cx="36036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Правила общения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1344613" y="1196975"/>
            <a:ext cx="7115175" cy="4392613"/>
          </a:xfrm>
        </p:spPr>
        <p:txBody>
          <a:bodyPr/>
          <a:lstStyle/>
          <a:p>
            <a:r>
              <a:rPr lang="ru-RU" b="1" i="1" smtClean="0"/>
              <a:t>С уважением относимся друг другу.</a:t>
            </a:r>
          </a:p>
          <a:p>
            <a:r>
              <a:rPr lang="ru-RU" b="1" i="1" smtClean="0"/>
              <a:t>Любое мнение заслуживает внимания.</a:t>
            </a:r>
          </a:p>
          <a:p>
            <a:r>
              <a:rPr lang="ru-RU" b="1" i="1" smtClean="0"/>
              <a:t>Пока один говорит, все его слушают</a:t>
            </a:r>
          </a:p>
          <a:p>
            <a:r>
              <a:rPr lang="ru-RU" b="1" i="1" smtClean="0"/>
              <a:t>О своем желании высказываться сообщаем с помощью поднятой руки.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457200" y="1844675"/>
            <a:ext cx="8229600" cy="1143000"/>
          </a:xfrm>
        </p:spPr>
        <p:txBody>
          <a:bodyPr/>
          <a:lstStyle/>
          <a:p>
            <a:r>
              <a:rPr lang="ru-RU" sz="66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66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 </a:t>
            </a:r>
            <a:r>
              <a:rPr lang="ru-RU" sz="66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тур «1418 дней»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556792"/>
            <a:ext cx="712879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99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Подведение </a:t>
            </a:r>
          </a:p>
          <a:p>
            <a:pPr algn="ctr"/>
            <a:r>
              <a:rPr lang="ru-RU" sz="6600" b="1" dirty="0" smtClean="0">
                <a:ln w="11430"/>
                <a:solidFill>
                  <a:srgbClr val="99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итогов</a:t>
            </a:r>
            <a:endParaRPr lang="ru-RU" sz="6600" b="1" cap="none" spc="0" dirty="0">
              <a:ln w="11430"/>
              <a:solidFill>
                <a:srgbClr val="99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1844675"/>
            <a:ext cx="8229600" cy="1143000"/>
          </a:xfrm>
        </p:spPr>
        <p:txBody>
          <a:bodyPr/>
          <a:lstStyle/>
          <a:p>
            <a:r>
              <a:rPr lang="ru-RU" sz="66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Представление команд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1844675"/>
            <a:ext cx="8229600" cy="1143000"/>
          </a:xfrm>
        </p:spPr>
        <p:txBody>
          <a:bodyPr/>
          <a:lstStyle/>
          <a:p>
            <a:r>
              <a:rPr lang="ru-RU" sz="66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66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</a:t>
            </a:r>
            <a:r>
              <a:rPr lang="ru-RU" sz="66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тур «Разминка»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57200" y="1844675"/>
            <a:ext cx="8229600" cy="1143000"/>
          </a:xfrm>
        </p:spPr>
        <p:txBody>
          <a:bodyPr/>
          <a:lstStyle/>
          <a:p>
            <a:r>
              <a:rPr lang="ru-RU" sz="66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66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 </a:t>
            </a:r>
            <a:r>
              <a:rPr lang="ru-RU" sz="66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тур «Сражения Великой Отечественной войны»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57200" y="1844675"/>
            <a:ext cx="8229600" cy="1143000"/>
          </a:xfrm>
        </p:spPr>
        <p:txBody>
          <a:bodyPr/>
          <a:lstStyle/>
          <a:p>
            <a:r>
              <a:rPr lang="ru-RU" sz="6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6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6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6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III </a:t>
            </a:r>
            <a:r>
              <a:rPr lang="ru-RU" sz="6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тур «События Великой Отечественной в живописи, архитектуре»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s13-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981075"/>
            <a:ext cx="6372225" cy="4476750"/>
          </a:xfrm>
          <a:prstGeom prst="rect">
            <a:avLst/>
          </a:prstGeom>
          <a:noFill/>
        </p:spPr>
      </p:pic>
      <p:pic>
        <p:nvPicPr>
          <p:cNvPr id="23557" name="Picture 5" descr="s13-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1190625"/>
            <a:ext cx="6372225" cy="447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Берл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11250"/>
            <a:ext cx="6840538" cy="463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защита Бресткой креп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981075"/>
            <a:ext cx="6769100" cy="4513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74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Познавательная игра  «Дорогами войны»</vt:lpstr>
      <vt:lpstr>Правила общения</vt:lpstr>
      <vt:lpstr>Представление команд</vt:lpstr>
      <vt:lpstr> I тур «Разминка»</vt:lpstr>
      <vt:lpstr> II тур «Сражения Великой Отечественной войны»</vt:lpstr>
      <vt:lpstr>  III тур «События Великой Отечественной в живописи, архитектуре»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IV тур «Фронтовые песни»</vt:lpstr>
      <vt:lpstr> V тур «1418 дней»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Cветлана</dc:creator>
  <cp:lastModifiedBy>RePack by SPecialiST</cp:lastModifiedBy>
  <cp:revision>9</cp:revision>
  <dcterms:created xsi:type="dcterms:W3CDTF">2014-07-18T09:17:25Z</dcterms:created>
  <dcterms:modified xsi:type="dcterms:W3CDTF">2015-01-30T17:05:13Z</dcterms:modified>
</cp:coreProperties>
</file>