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3" r:id="rId6"/>
    <p:sldId id="260" r:id="rId7"/>
    <p:sldId id="261" r:id="rId8"/>
    <p:sldId id="262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978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44E72-D740-422F-B8D1-89910AB14399}" type="datetimeFigureOut">
              <a:rPr lang="ru-RU" smtClean="0"/>
              <a:t>28.01.2015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09274-2386-4080-8EE6-DE5BEF98B6A5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44E72-D740-422F-B8D1-89910AB14399}" type="datetimeFigureOut">
              <a:rPr lang="ru-RU" smtClean="0"/>
              <a:t>28.01.2015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09274-2386-4080-8EE6-DE5BEF98B6A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44E72-D740-422F-B8D1-89910AB14399}" type="datetimeFigureOut">
              <a:rPr lang="ru-RU" smtClean="0"/>
              <a:t>28.01.2015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09274-2386-4080-8EE6-DE5BEF98B6A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44E72-D740-422F-B8D1-89910AB14399}" type="datetimeFigureOut">
              <a:rPr lang="ru-RU" smtClean="0"/>
              <a:t>28.01.2015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09274-2386-4080-8EE6-DE5BEF98B6A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44E72-D740-422F-B8D1-89910AB14399}" type="datetimeFigureOut">
              <a:rPr lang="ru-RU" smtClean="0"/>
              <a:t>28.01.2015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D4D09274-2386-4080-8EE6-DE5BEF98B6A5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44E72-D740-422F-B8D1-89910AB14399}" type="datetimeFigureOut">
              <a:rPr lang="ru-RU" smtClean="0"/>
              <a:t>28.01.2015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09274-2386-4080-8EE6-DE5BEF98B6A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44E72-D740-422F-B8D1-89910AB14399}" type="datetimeFigureOut">
              <a:rPr lang="ru-RU" smtClean="0"/>
              <a:t>28.01.2015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09274-2386-4080-8EE6-DE5BEF98B6A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44E72-D740-422F-B8D1-89910AB14399}" type="datetimeFigureOut">
              <a:rPr lang="ru-RU" smtClean="0"/>
              <a:t>28.01.2015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09274-2386-4080-8EE6-DE5BEF98B6A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44E72-D740-422F-B8D1-89910AB14399}" type="datetimeFigureOut">
              <a:rPr lang="ru-RU" smtClean="0"/>
              <a:t>28.01.2015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09274-2386-4080-8EE6-DE5BEF98B6A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44E72-D740-422F-B8D1-89910AB14399}" type="datetimeFigureOut">
              <a:rPr lang="ru-RU" smtClean="0"/>
              <a:t>28.01.2015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09274-2386-4080-8EE6-DE5BEF98B6A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44E72-D740-422F-B8D1-89910AB14399}" type="datetimeFigureOut">
              <a:rPr lang="ru-RU" smtClean="0"/>
              <a:t>28.01.2015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09274-2386-4080-8EE6-DE5BEF98B6A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D7144E72-D740-422F-B8D1-89910AB14399}" type="datetimeFigureOut">
              <a:rPr lang="ru-RU" smtClean="0"/>
              <a:t>28.01.2015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D4D09274-2386-4080-8EE6-DE5BEF98B6A5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7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10" Type="http://schemas.openxmlformats.org/officeDocument/2006/relationships/image" Target="../media/image26.pn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e\Desktop\животные зима\Снимок экрана (738)_sni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" y="28680"/>
            <a:ext cx="9138532" cy="6843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9934" y="404664"/>
            <a:ext cx="8229600" cy="2304256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 зима. 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Изменения в жизни животных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9672" y="6137920"/>
            <a:ext cx="6400800" cy="720080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Воспитатель: Зинченко Ольга Юрьевна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84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le\Desktop\животные зима\Снимок экрана (738)_sni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" y="28680"/>
            <a:ext cx="9138532" cy="6843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le\Desktop\животные зима\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" y="0"/>
            <a:ext cx="4670460" cy="38610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le\Desktop\животные зима\0_37413_aef1e365_X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9" b="5339"/>
          <a:stretch/>
        </p:blipFill>
        <p:spPr bwMode="auto">
          <a:xfrm>
            <a:off x="4540932" y="3494327"/>
            <a:ext cx="4569264" cy="33992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le\Desktop\животные зима\73054eb81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" y="3573017"/>
            <a:ext cx="4932409" cy="32849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le\Desktop\животные зима\big_dsc03356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2"/>
          <a:stretch/>
        </p:blipFill>
        <p:spPr bwMode="auto">
          <a:xfrm>
            <a:off x="4540932" y="0"/>
            <a:ext cx="4571895" cy="35730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7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le\Desktop\животные зима\Снимок экрана (738)_sni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" y="28680"/>
            <a:ext cx="9138532" cy="6843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le\Desktop\животные зима\65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79" y="189533"/>
            <a:ext cx="4533459" cy="34000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206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le\Desktop\животные зима\Bird-Hous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099575"/>
            <a:ext cx="4791000" cy="36485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206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183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le\Desktop\животные зима\Снимок экрана (738)_sni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" y="0"/>
            <a:ext cx="9138532" cy="6843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le\Desktop\животные зима\Gif0405_00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76" y="4581128"/>
            <a:ext cx="123825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le\Desktop\животные зима\vs_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450515"/>
            <a:ext cx="3320649" cy="3320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 descr="C:\Users\le\Desktop\животные зима\8370770yxa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8" r="25316"/>
          <a:stretch/>
        </p:blipFill>
        <p:spPr bwMode="auto">
          <a:xfrm>
            <a:off x="2699792" y="3450515"/>
            <a:ext cx="3320650" cy="3320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7" name="Picture 5" descr="C:\Users\le\Desktop\животные зима\flkfldk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1" t="839" r="22688"/>
          <a:stretch/>
        </p:blipFill>
        <p:spPr bwMode="auto">
          <a:xfrm>
            <a:off x="2699791" y="3450515"/>
            <a:ext cx="3320649" cy="33020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8" name="Picture 6" descr="C:\Users\le\Desktop\животные зима\3209030_large.jp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1" y="3466901"/>
            <a:ext cx="3320651" cy="33206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928366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33333E-6 L 0.35885 0.17223 " pathEditMode="relative" rAng="0" ptsTypes="AA">
                                      <p:cBhvr>
                                        <p:cTn id="11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34" y="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6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28386 -0.4761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01" y="-2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6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0.33038 -0.4761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10" y="-2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49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5E-6 1.48148E-6 L -0.28386 0.0289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01" y="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81481E-6 L 0.33038 0.0252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10" y="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885 0.17223 L 0.90225 0.17223 " pathEditMode="relative" rAng="0" ptsTypes="AA">
                                      <p:cBhvr>
                                        <p:cTn id="72" dur="4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le\Desktop\животные зима\Снимок экрана (738)_sni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" y="0"/>
            <a:ext cx="9138532" cy="687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 rot="10800000" flipV="1">
            <a:off x="683568" y="692697"/>
            <a:ext cx="8136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СПАСИБО ЗА ВНИМАНИЕ</a:t>
            </a:r>
            <a:endParaRPr lang="ru-RU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294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3" name="Picture 5" descr="C:\Users\le\Desktop\животные зима\Снимок экрана (738)_snip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67" y="-28221"/>
            <a:ext cx="91576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le\Desktop\животные зима\Снимок экрана (738)_sni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76" y="-13891"/>
            <a:ext cx="9138532" cy="6843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le\Desktop\животные зима\0f283c3c1e7c835363a36eaed48839773d1e8f99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992556" cy="3744416"/>
          </a:xfrm>
          <a:prstGeom prst="round2DiagRect">
            <a:avLst>
              <a:gd name="adj1" fmla="val 16667"/>
              <a:gd name="adj2" fmla="val 11060"/>
            </a:avLst>
          </a:prstGeom>
          <a:ln w="88900" cap="sq">
            <a:solidFill>
              <a:srgbClr val="00206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le\Desktop\животные зима\img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7" t="18868" r="4972"/>
          <a:stretch/>
        </p:blipFill>
        <p:spPr bwMode="auto">
          <a:xfrm>
            <a:off x="3851920" y="2724120"/>
            <a:ext cx="5148064" cy="39853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206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352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7938"/>
            <a:ext cx="9139237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le\Desktop\животные зима\74603_1_139309731490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4" r="2804" b="3748"/>
          <a:stretch/>
        </p:blipFill>
        <p:spPr bwMode="auto">
          <a:xfrm>
            <a:off x="2267744" y="1628800"/>
            <a:ext cx="4953000" cy="4505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le\Desktop\животные зима\7615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8"/>
          <a:stretch/>
        </p:blipFill>
        <p:spPr bwMode="auto">
          <a:xfrm>
            <a:off x="2236470" y="1628800"/>
            <a:ext cx="4953000" cy="4468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le\Desktop\животные зима\468500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6" r="3316" b="5618"/>
          <a:stretch/>
        </p:blipFill>
        <p:spPr bwMode="auto">
          <a:xfrm>
            <a:off x="2253560" y="1772816"/>
            <a:ext cx="5229357" cy="45055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le\Desktop\животные зима\80615802_large_ba28082d6874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1"/>
          <a:stretch/>
        </p:blipFill>
        <p:spPr bwMode="auto">
          <a:xfrm>
            <a:off x="2151637" y="1917290"/>
            <a:ext cx="5185213" cy="42166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2805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514 -0.09352 L 0.04514 -0.17222 C 0.04514 -0.20764 0.08837 -0.25093 0.12379 -0.25093 L 0.20261 -0.25093 " pathEditMode="relative" rAng="0" ptsTypes="FfFF">
                                      <p:cBhvr>
                                        <p:cTn id="6" dur="225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65" y="-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5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5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4.44444E-6 L -1.38889E-6 -0.1287 C -1.38889E-6 -0.18588 -0.06597 -0.25208 -0.11944 -0.25208 L -0.23594 -0.25208 " pathEditMode="relative" rAng="0" ptsTypes="FfFF">
                                      <p:cBhvr>
                                        <p:cTn id="13" dur="41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06" y="-1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6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600"/>
                            </p:stCondLst>
                            <p:childTnLst>
                              <p:par>
                                <p:cTn id="21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22222E-6 L 0.09983 2.22222E-6 C 0.14445 2.22222E-6 0.19966 0.04282 0.19966 0.07824 L 0.19966 0.15694 " pathEditMode="relative" rAng="0" ptsTypes="FfFF">
                                      <p:cBhvr>
                                        <p:cTn id="22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83" y="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6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600"/>
                            </p:stCondLst>
                            <p:childTnLst>
                              <p:par>
                                <p:cTn id="30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0.12396 -2.96296E-6 C -0.17917 -2.96296E-6 -0.24705 0.0375 -0.24705 0.06922 L -0.24705 0.13889 " pathEditMode="relative" rAng="0" ptsTypes="FfFF">
                                      <p:cBhvr>
                                        <p:cTn id="31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61" y="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le\Desktop\животные зима\Снимок экрана (738)_sni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" y="28680"/>
            <a:ext cx="9138532" cy="6843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le\Desktop\животные зима\garcya.us_hdwall_mix56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2" t="-126235" r="13660" b="-83400"/>
          <a:stretch/>
        </p:blipFill>
        <p:spPr bwMode="auto">
          <a:xfrm>
            <a:off x="2438952" y="-2187624"/>
            <a:ext cx="4297680" cy="1028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le\Desktop\животные зима\ri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3" r="8553" b="3225"/>
          <a:stretch/>
        </p:blipFill>
        <p:spPr bwMode="auto">
          <a:xfrm>
            <a:off x="2438952" y="1988840"/>
            <a:ext cx="4297681" cy="3763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le\Desktop\животные зима\wolf-wolves-32863756-2560-160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6" t="-14345" r="10463" b="14345"/>
          <a:stretch/>
        </p:blipFill>
        <p:spPr bwMode="auto">
          <a:xfrm>
            <a:off x="2362475" y="1362283"/>
            <a:ext cx="4450633" cy="417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le\Desktop\животные зима\PicsDesktop.net_15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8" t="20727" r="27956" b="8518"/>
          <a:stretch/>
        </p:blipFill>
        <p:spPr bwMode="auto">
          <a:xfrm>
            <a:off x="2362475" y="1988840"/>
            <a:ext cx="4463691" cy="3549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441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1.48148E-6 L 3.88889E-6 -0.14051 C 3.88889E-6 -0.20347 -0.07188 -0.27755 -0.13056 -0.27755 L -0.26164 -0.27755 " pathEditMode="relative" rAng="0" ptsTypes="FfFF">
                                      <p:cBhvr>
                                        <p:cTn id="10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90" y="-1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3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 0.09398 C 0 0.13658 -0.07153 0.18912 -0.13003 0.18912 L -0.2599 0.18912 " pathEditMode="relative" rAng="0" ptsTypes="FfFF">
                                      <p:cBhvr>
                                        <p:cTn id="19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03" y="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7" presetID="3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7.40741E-7 L 3.88889E-6 0.10347 C 3.88889E-6 0.14977 0.06892 0.20694 0.125 0.20694 L 0.25034 0.20694 " pathEditMode="relative" rAng="0" ptsTypes="FfFF">
                                      <p:cBhvr>
                                        <p:cTn id="28" dur="3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17" y="10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3000"/>
                            </p:stCondLst>
                            <p:childTnLst>
                              <p:par>
                                <p:cTn id="36" presetID="5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59259E-6 L -5.55556E-7 -0.14514 C -5.55556E-7 -0.21018 0.06875 -0.29028 0.12483 -0.29028 L 0.24965 -0.29028 " pathEditMode="relative" rAng="0" ptsTypes="FfFF">
                                      <p:cBhvr>
                                        <p:cTn id="37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83" y="-1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le\Desktop\животные зима\Снимок экрана (738)_sni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" y="28680"/>
            <a:ext cx="9138532" cy="6843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le\Desktop\животные зима\img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4"/>
          <a:stretch/>
        </p:blipFill>
        <p:spPr bwMode="auto">
          <a:xfrm>
            <a:off x="190816" y="260648"/>
            <a:ext cx="5029256" cy="36476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206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le\Desktop\животные зима\48981_mai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852936"/>
            <a:ext cx="5361115" cy="37910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206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1989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le\Desktop\животные зима\Снимок экрана (738)_sni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" y="28680"/>
            <a:ext cx="9138532" cy="6843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le\Desktop\животные зима\160570_krolik_skala_zim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6632"/>
            <a:ext cx="5328592" cy="39964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206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le\Desktop\животные зима\218006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9"/>
          <a:stretch/>
        </p:blipFill>
        <p:spPr bwMode="auto">
          <a:xfrm>
            <a:off x="3563888" y="2802662"/>
            <a:ext cx="5422264" cy="39048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206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9458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le\Desktop\животные зима\Снимок экрана (738)_sni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" y="28680"/>
            <a:ext cx="9138532" cy="6843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le\Desktop\животные зима\99091_sroka_ogo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1" t="5250" r="636" b="-1336"/>
          <a:stretch/>
        </p:blipFill>
        <p:spPr bwMode="auto">
          <a:xfrm>
            <a:off x="0" y="1276"/>
            <a:ext cx="9144000" cy="68710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 descr="C:\Users\le\Desktop\животные зима\c92e6c7e2b38525d9704f28ee7b8dd4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8" t="4597" r="3973" b="5734"/>
          <a:stretch/>
        </p:blipFill>
        <p:spPr bwMode="auto">
          <a:xfrm>
            <a:off x="-15492" y="-1528"/>
            <a:ext cx="9144000" cy="67113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 descr="C:\Users\le\Desktop\животные зима\258951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" y="28680"/>
            <a:ext cx="9086572" cy="68279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7" name="Picture 5" descr="C:\Users\le\Desktop\животные зима\94402060_large_04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1" y="76250"/>
            <a:ext cx="9071079" cy="67803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8" name="Picture 6" descr="C:\Users\le\Desktop\животные зима\Снимок экрана (735)_snip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" r="5965"/>
          <a:stretch/>
        </p:blipFill>
        <p:spPr bwMode="auto">
          <a:xfrm>
            <a:off x="112955" y="76251"/>
            <a:ext cx="9022292" cy="67069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80" name="Picture 8" descr="C:\Users\le\Desktop\животные зима\pticy_zimoy_foto_08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18"/>
          <a:stretch/>
        </p:blipFill>
        <p:spPr bwMode="auto">
          <a:xfrm>
            <a:off x="-5489" y="76251"/>
            <a:ext cx="9154978" cy="68279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6" name="Picture 2" descr="C:\Users\le\Desktop\животные зима\3209030_large.jpe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" t="1899" r="2941" b="18734"/>
          <a:stretch/>
        </p:blipFill>
        <p:spPr bwMode="auto">
          <a:xfrm>
            <a:off x="20961" y="46171"/>
            <a:ext cx="9134017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Picture 2" descr="C:\Users\le\Desktop\животные зима\Снимок экрана (743)_snip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7" t="1812" r="9053" b="1195"/>
          <a:stretch/>
        </p:blipFill>
        <p:spPr bwMode="auto">
          <a:xfrm>
            <a:off x="20960" y="46171"/>
            <a:ext cx="9071079" cy="68104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004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65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le\Desktop\животные зима\Снимок экрана (738)_sni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" y="28680"/>
            <a:ext cx="9138532" cy="6843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le\Desktop\животные зима\0de8100d-c50a-4f21-a988-95ac225ad29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4" r="5344"/>
          <a:stretch/>
        </p:blipFill>
        <p:spPr bwMode="auto">
          <a:xfrm>
            <a:off x="1971644" y="1124744"/>
            <a:ext cx="5206180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le\Desktop\животные зима\336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6" b="11726"/>
          <a:stretch/>
        </p:blipFill>
        <p:spPr bwMode="auto">
          <a:xfrm>
            <a:off x="1971644" y="1124744"/>
            <a:ext cx="5206180" cy="3644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le\Desktop\животные зима\Снимок экрана (734)_snip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71644" y="1124744"/>
            <a:ext cx="5184577" cy="3917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le\Desktop\животные зима\82839256_large_0_4a418_5a74dadd_XL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" t="3580" r="-403" b="1056"/>
          <a:stretch/>
        </p:blipFill>
        <p:spPr bwMode="auto">
          <a:xfrm>
            <a:off x="1977328" y="1124744"/>
            <a:ext cx="5164627" cy="3917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8338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7037E-7 L -0.22847 -0.1606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24" y="-8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8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96296E-6 L 0.2757 0.304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85" y="1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500"/>
                            </p:stCondLst>
                            <p:childTnLst>
                              <p:par>
                                <p:cTn id="27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0 L 0.27656 -0.1747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19" y="-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3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6500"/>
                            </p:stCondLst>
                            <p:childTnLst>
                              <p:par>
                                <p:cTn id="36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0.00023 L -0.28212 0.3865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15" y="1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le\Desktop\животные зима\Снимок экрана (738)_sni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" y="28680"/>
            <a:ext cx="9138532" cy="6843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le\Desktop\животные зима\0_9e8c_e32928e7_X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1" r="8429"/>
          <a:stretch/>
        </p:blipFill>
        <p:spPr bwMode="auto">
          <a:xfrm>
            <a:off x="2418735" y="1837321"/>
            <a:ext cx="4247536" cy="322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le\Desktop\животные зима\0_26e77_803f40da_X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3" r="5235"/>
          <a:stretch/>
        </p:blipFill>
        <p:spPr bwMode="auto">
          <a:xfrm>
            <a:off x="2418735" y="1795085"/>
            <a:ext cx="4409768" cy="326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le\Desktop\животные зима\Снимок экрана (732)_snip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61342" y="1726886"/>
            <a:ext cx="4524554" cy="3405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le\Desktop\животные зима\Снимок экрана (733)_snip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6" r="4979" b="6076"/>
          <a:stretch/>
        </p:blipFill>
        <p:spPr bwMode="auto">
          <a:xfrm>
            <a:off x="2361341" y="1749181"/>
            <a:ext cx="4584265" cy="3361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0468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 L -0.30017 -0.2835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17" y="-1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7.40741E-7 L -0.26441 0.28055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29" y="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 L 0.25434 -0.262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08" y="-1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 L 0.24652 0.2939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26" y="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681</TotalTime>
  <Words>11</Words>
  <Application>Microsoft Office PowerPoint</Application>
  <PresentationFormat>Экран (4:3)</PresentationFormat>
  <Paragraphs>3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Апекс</vt:lpstr>
      <vt:lpstr> зима.  Изменения в жизни животных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Животные зимой</dc:title>
  <dc:creator>le</dc:creator>
  <cp:lastModifiedBy>le</cp:lastModifiedBy>
  <cp:revision>59</cp:revision>
  <dcterms:created xsi:type="dcterms:W3CDTF">2015-01-20T06:01:28Z</dcterms:created>
  <dcterms:modified xsi:type="dcterms:W3CDTF">2015-01-28T14:20:22Z</dcterms:modified>
</cp:coreProperties>
</file>