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4" r:id="rId5"/>
    <p:sldId id="262" r:id="rId6"/>
    <p:sldId id="258" r:id="rId7"/>
    <p:sldId id="263" r:id="rId8"/>
    <p:sldId id="266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0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AA0F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E2CC14-8300-41A3-8589-1086E5A45D11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933E16-5493-42F3-89DF-2B72B1025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 на уроке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Громко прозвенел  звонок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Начинается урок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Наши ушки на макушке,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Глазки широко открыты,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lang="ru-RU" sz="4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Слушаем, запоминаем,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ни минуты не теряем.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sz="4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000100" y="642918"/>
            <a:ext cx="6929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работа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4414" y="2143116"/>
            <a:ext cx="750099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Сквозь волнистые туманы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Пробирается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луна,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печальные поляны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Льет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печально свет она.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85852" y="3500438"/>
            <a:ext cx="271464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85852" y="4714884"/>
            <a:ext cx="100013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285852" y="3357562"/>
            <a:ext cx="271464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285852" y="4572008"/>
            <a:ext cx="100013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42910" y="571480"/>
            <a:ext cx="80724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142976" y="2786058"/>
            <a:ext cx="70723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§ 71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Выполнить упражнение 580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42910" y="2071678"/>
            <a:ext cx="78581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Спасибо за урок!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85728"/>
            <a:ext cx="466185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«Собери слово»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728" y="2214554"/>
            <a:ext cx="67866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Безрадостный – приставку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Ошибка – корень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Порядочный – суффикс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Сладкая – окончание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85918" y="5500702"/>
            <a:ext cx="53578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714357"/>
            <a:ext cx="650085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Ветер по морю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гуляет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кораблик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подгоняет.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бежит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себе в волнах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раздутых парусах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2910" y="4143380"/>
            <a:ext cx="764386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Александр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Сергеевич Пушкин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Сказка о царе </a:t>
            </a:r>
            <a:r>
              <a:rPr kumimoji="0" lang="ru-RU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Салтане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ushkin.niv.ru/images/pushkin/pushkin_03.jpg"/>
          <p:cNvPicPr/>
          <p:nvPr/>
        </p:nvPicPr>
        <p:blipFill rotWithShape="1">
          <a:blip r:embed="rId2" cstate="print"/>
          <a:srcRect t="3185"/>
          <a:stretch/>
        </p:blipFill>
        <p:spPr bwMode="auto">
          <a:xfrm>
            <a:off x="2214546" y="500042"/>
            <a:ext cx="4500594" cy="4714908"/>
          </a:xfrm>
          <a:prstGeom prst="rect">
            <a:avLst/>
          </a:prstGeom>
          <a:ln w="88900" cap="sq" cmpd="thickThin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5643578"/>
            <a:ext cx="81142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Александр Сергеевич Пушкин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2000240"/>
            <a:ext cx="63855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обозначает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</a:t>
            </a:r>
            <a:endParaRPr lang="ru-RU" sz="4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8680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систематизировать знания о глаголе, полученные в начальных классах; учить находить глаголы в тексте и определять их роль.</a:t>
            </a:r>
            <a:endParaRPr lang="en-US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071546"/>
            <a:ext cx="850112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1.Буря мглою небо…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2.Царь с царицею 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 путь-дорогу 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3.Три девицы под окном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… поздно вечерком.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214422"/>
            <a:ext cx="80010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1.Буря мглою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небо кроет.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2.Царь с царицею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простился,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 путь-дорогу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снарядился.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3.Три девицы под окном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Пряли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поздно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вечерком.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1000108"/>
            <a:ext cx="7929618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Физкультминутка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А теперь, ребята, встать,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Руки медленно поднять,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Пальцы сжать, потом разжать,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Руки вниз и так стоять.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Наклонились вправо, влево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 берёмся вновь за дело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</TotalTime>
  <Words>217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22</cp:revision>
  <dcterms:created xsi:type="dcterms:W3CDTF">2005-12-31T22:21:46Z</dcterms:created>
  <dcterms:modified xsi:type="dcterms:W3CDTF">2015-01-31T05:05:27Z</dcterms:modified>
</cp:coreProperties>
</file>