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Годовой ход температуры воздуха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Выбери правильное утверждение, объясните какие ошибки допущены: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 Воздух нагревается от солнечных лучей;</a:t>
            </a:r>
          </a:p>
          <a:p>
            <a:pPr>
              <a:buNone/>
            </a:pPr>
            <a:r>
              <a:rPr lang="ru-RU" dirty="0" smtClean="0"/>
              <a:t>В)  Вода медленнее нагревается и медленнее отдаёт полученное тепло, чем суша;</a:t>
            </a:r>
          </a:p>
          <a:p>
            <a:pPr>
              <a:buNone/>
            </a:pPr>
            <a:r>
              <a:rPr lang="ru-RU" dirty="0" smtClean="0"/>
              <a:t>С)  Колебания температуры воздуха зависят от угла падения солнечных лучей.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)  Чем ниже Солнце, тем сильнее нагревается поверхность.</a:t>
            </a:r>
            <a:endParaRPr lang="ru-RU" dirty="0"/>
          </a:p>
        </p:txBody>
      </p:sp>
      <p:pic>
        <p:nvPicPr>
          <p:cNvPr id="4" name="Рисунок 3" descr="tmpE1E0.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" y="5715000"/>
            <a:ext cx="381000" cy="66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  Степень </a:t>
            </a:r>
            <a:r>
              <a:rPr lang="ru-RU" dirty="0" err="1" smtClean="0"/>
              <a:t>нагретости</a:t>
            </a:r>
            <a:r>
              <a:rPr lang="ru-RU" dirty="0" smtClean="0"/>
              <a:t> воздуха;</a:t>
            </a:r>
          </a:p>
          <a:p>
            <a:pPr>
              <a:buNone/>
            </a:pPr>
            <a:r>
              <a:rPr lang="ru-RU" dirty="0" smtClean="0"/>
              <a:t>В)   Степень </a:t>
            </a:r>
            <a:r>
              <a:rPr lang="ru-RU" dirty="0" err="1" smtClean="0"/>
              <a:t>нагретости</a:t>
            </a:r>
            <a:r>
              <a:rPr lang="ru-RU" dirty="0" smtClean="0"/>
              <a:t> атмосферы;</a:t>
            </a:r>
          </a:p>
          <a:p>
            <a:pPr>
              <a:buNone/>
            </a:pPr>
            <a:r>
              <a:rPr lang="ru-RU" dirty="0" smtClean="0"/>
              <a:t>С)   Степень </a:t>
            </a:r>
            <a:r>
              <a:rPr lang="ru-RU" dirty="0" err="1" smtClean="0"/>
              <a:t>нагретости</a:t>
            </a:r>
            <a:r>
              <a:rPr lang="ru-RU" dirty="0" smtClean="0"/>
              <a:t> вод Мирового океана.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Температура воздуха – это …</a:t>
            </a:r>
            <a:endParaRPr lang="ru-RU" dirty="0"/>
          </a:p>
        </p:txBody>
      </p:sp>
      <p:pic>
        <p:nvPicPr>
          <p:cNvPr id="5" name="Рисунок 4" descr="tmp9B41.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" y="5715000"/>
            <a:ext cx="381000" cy="66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Термометр – это прибор для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 Измерения степени </a:t>
            </a:r>
            <a:r>
              <a:rPr lang="ru-RU" dirty="0" err="1" smtClean="0"/>
              <a:t>нагретости</a:t>
            </a:r>
            <a:r>
              <a:rPr lang="ru-RU" dirty="0" smtClean="0"/>
              <a:t> воздуха; </a:t>
            </a:r>
          </a:p>
          <a:p>
            <a:pPr>
              <a:buNone/>
            </a:pPr>
            <a:r>
              <a:rPr lang="ru-RU" dirty="0" smtClean="0"/>
              <a:t>В)  Измерения температуры воздуха;</a:t>
            </a:r>
          </a:p>
          <a:p>
            <a:pPr>
              <a:buNone/>
            </a:pPr>
            <a:r>
              <a:rPr lang="ru-RU" dirty="0" smtClean="0"/>
              <a:t>С)   Резервуар с ртутью или спиртом;</a:t>
            </a:r>
            <a:endParaRPr lang="ru-RU" dirty="0"/>
          </a:p>
        </p:txBody>
      </p:sp>
      <p:pic>
        <p:nvPicPr>
          <p:cNvPr id="4" name="Рисунок 3" descr="tmpD6FA.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" y="5715000"/>
            <a:ext cx="381000" cy="66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Среднесуточная температура –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Сумма всех показателей температур, умноженная на количество показателей; </a:t>
            </a:r>
          </a:p>
          <a:p>
            <a:pPr>
              <a:buNone/>
            </a:pPr>
            <a:r>
              <a:rPr lang="ru-RU" dirty="0" smtClean="0"/>
              <a:t>В)   Температура за сутки; </a:t>
            </a:r>
          </a:p>
          <a:p>
            <a:pPr>
              <a:buNone/>
            </a:pPr>
            <a:r>
              <a:rPr lang="ru-RU" dirty="0" smtClean="0"/>
              <a:t>С) Сумма всех показателей температур в течение суток, делённая на количество показателей;</a:t>
            </a:r>
          </a:p>
          <a:p>
            <a:endParaRPr lang="ru-RU" dirty="0"/>
          </a:p>
        </p:txBody>
      </p:sp>
      <p:pic>
        <p:nvPicPr>
          <p:cNvPr id="4" name="Рисунок 3" descr="tmpE2A0.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" y="5715000"/>
            <a:ext cx="381000" cy="66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Амплитуда колебания суточных температур – это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 Разница между самой высокой и самой низкой температурой за сутки;</a:t>
            </a:r>
          </a:p>
          <a:p>
            <a:pPr>
              <a:buNone/>
            </a:pPr>
            <a:r>
              <a:rPr lang="ru-RU" dirty="0" smtClean="0"/>
              <a:t>В)  Разница между самой высокой и самой низкой температурой;</a:t>
            </a:r>
          </a:p>
          <a:p>
            <a:pPr>
              <a:buNone/>
            </a:pPr>
            <a:r>
              <a:rPr lang="ru-RU" dirty="0" smtClean="0"/>
              <a:t>С)  Самая высокая и самая низкая температура.</a:t>
            </a:r>
            <a:endParaRPr lang="ru-RU" dirty="0"/>
          </a:p>
        </p:txBody>
      </p:sp>
      <p:pic>
        <p:nvPicPr>
          <p:cNvPr id="4" name="Рисунок 3" descr="tmpE37F.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54000" y="5715000"/>
            <a:ext cx="381000" cy="6604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2"/>
  <p:tag name="EC-MAXTIME" val="45"/>
  <p:tag name="EC-RIGHTANSWER" val="BC"/>
  <p:tag name="EC-RIGHTANSWERTOLERANCE" val=""/>
  <p:tag name="EC-IID" val="3"/>
  <p:tag name="EC-EID" val="3"/>
  <p:tag name="EC-TITLE" val="Slide3"/>
  <p:tag name="EC-GRADE" val="1"/>
  <p:tag name="EC-PENALTY" val="0"/>
  <p:tag name="EC-AC" val="4"/>
  <p:tag name="EC-AA" val="False"/>
  <p:tag name="EC-AF" val="True"/>
  <p:tag name="EC-AS" val="True"/>
  <p:tag name="EC-UL" val="True"/>
  <p:tag name="EC-APC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2"/>
  <p:tag name="EC-MAXTIME" val="30"/>
  <p:tag name="EC-RIGHTANSWER" val="A"/>
  <p:tag name="EC-RIGHTANSWERTOLERANCE" val=""/>
  <p:tag name="EC-IID" val="4"/>
  <p:tag name="EC-EID" val="4"/>
  <p:tag name="EC-TITLE" val="Slide4"/>
  <p:tag name="EC-GRADE" val="1"/>
  <p:tag name="EC-PENALTY" val="0"/>
  <p:tag name="EC-AC" val="3"/>
  <p:tag name="EC-AA" val="False"/>
  <p:tag name="EC-AF" val="True"/>
  <p:tag name="EC-AS" val="True"/>
  <p:tag name="EC-UL" val="True"/>
  <p:tag name="EC-APC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2"/>
  <p:tag name="EC-MAXTIME" val="30"/>
  <p:tag name="EC-RIGHTANSWER" val="AB"/>
  <p:tag name="EC-IID" val="5"/>
  <p:tag name="EC-EID" val="5"/>
  <p:tag name="EC-TITLE" val="Slide5"/>
  <p:tag name="EC-GRADE" val="1"/>
  <p:tag name="EC-PENALTY" val="0"/>
  <p:tag name="EC-AC" val="3"/>
  <p:tag name="EC-AA" val="False"/>
  <p:tag name="EC-AF" val="True"/>
  <p:tag name="EC-AS" val="True"/>
  <p:tag name="EC-UL" val="True"/>
  <p:tag name="EC-APC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2"/>
  <p:tag name="EC-MAXTIME" val="60"/>
  <p:tag name="EC-RIGHTANSWER" val="C"/>
  <p:tag name="EC-IID" val="6"/>
  <p:tag name="EC-EID" val="6"/>
  <p:tag name="EC-TITLE" val="Slide6"/>
  <p:tag name="EC-GRADE" val="1"/>
  <p:tag name="EC-PENALTY" val="0"/>
  <p:tag name="EC-AC" val="3"/>
  <p:tag name="EC-AA" val="False"/>
  <p:tag name="EC-AF" val="True"/>
  <p:tag name="EC-AS" val="True"/>
  <p:tag name="EC-UL" val="True"/>
  <p:tag name="EC-APC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UCLOUDQUESTION" val="true"/>
  <p:tag name="EC-QUESTIONTYPE" val="2"/>
  <p:tag name="EC-MAXTIME" val="60"/>
  <p:tag name="EC-RIGHTANSWER" val="A"/>
  <p:tag name="EC-RIGHTANSWERTOLERANCE" val=""/>
  <p:tag name="EC-IID" val="7"/>
  <p:tag name="EC-EID" val="7"/>
  <p:tag name="EC-TITLE" val="Slide7"/>
  <p:tag name="EC-GRADE" val="1"/>
  <p:tag name="EC-PENALTY" val="0"/>
  <p:tag name="EC-AC" val="3"/>
  <p:tag name="EC-AA" val="False"/>
  <p:tag name="EC-AF" val="True"/>
  <p:tag name="EC-AS" val="True"/>
  <p:tag name="EC-UL" val="True"/>
  <p:tag name="EC-APC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190</Words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Годовой ход температуры воздуха</vt:lpstr>
      <vt:lpstr>Выбери правильное утверждение, объясните какие ошибки допущены:</vt:lpstr>
      <vt:lpstr>Температура воздуха – это …</vt:lpstr>
      <vt:lpstr>Термометр – это прибор для …</vt:lpstr>
      <vt:lpstr>Среднесуточная температура – это …</vt:lpstr>
      <vt:lpstr>Амплитуда колебания суточных температур – это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ход температуры воздуха</dc:title>
  <dc:creator>User</dc:creator>
  <cp:lastModifiedBy>User</cp:lastModifiedBy>
  <cp:revision>6</cp:revision>
  <dcterms:created xsi:type="dcterms:W3CDTF">2014-02-26T18:24:00Z</dcterms:created>
  <dcterms:modified xsi:type="dcterms:W3CDTF">2014-04-21T16:31:34Z</dcterms:modified>
</cp:coreProperties>
</file>