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DAB-11D3-483C-A7F9-5F6F21D9787B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462E-349A-4099-A504-9CBCA045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7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DAB-11D3-483C-A7F9-5F6F21D9787B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462E-349A-4099-A504-9CBCA045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6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DAB-11D3-483C-A7F9-5F6F21D9787B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462E-349A-4099-A504-9CBCA045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6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DAB-11D3-483C-A7F9-5F6F21D9787B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462E-349A-4099-A504-9CBCA045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8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DAB-11D3-483C-A7F9-5F6F21D9787B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462E-349A-4099-A504-9CBCA045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6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DAB-11D3-483C-A7F9-5F6F21D9787B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462E-349A-4099-A504-9CBCA045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7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DAB-11D3-483C-A7F9-5F6F21D9787B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462E-349A-4099-A504-9CBCA045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DAB-11D3-483C-A7F9-5F6F21D9787B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462E-349A-4099-A504-9CBCA045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DAB-11D3-483C-A7F9-5F6F21D9787B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462E-349A-4099-A504-9CBCA045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5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DAB-11D3-483C-A7F9-5F6F21D9787B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462E-349A-4099-A504-9CBCA045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DAB-11D3-483C-A7F9-5F6F21D9787B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462E-349A-4099-A504-9CBCA045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0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0CDAB-11D3-483C-A7F9-5F6F21D9787B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462E-349A-4099-A504-9CBCA0455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1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folog.ru/files/articles/ag_small_feede3dee0a843d5a1ceddef0e3a63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773" y="-459432"/>
            <a:ext cx="10237533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put.ru/pictures/max/165/5086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2428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-5fZDpp8LJic/VHtYLEqCLwI/AAAAAAAFuis/uXMP-3ADHVg/w346-h500/beautygifs_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9"/>
            <a:ext cx="9144000" cy="697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fotki.yandex.ru/get/15581/86493210.67/0_b5a82_de662c9a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.liveinternet.ru/images/attach/c/0/118/190/118190836_4645749_fcf59140015c03e6a839d3670c84cef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4put.ru/pictures/max/165/50864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21" y="3562349"/>
            <a:ext cx="32289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.pics.livejournal.com/lucyforrer/11276873/83859/83859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29"/>
            <a:ext cx="9144000" cy="689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zoomirr.ru/wp-content/uploads/2013/10/b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3813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allpapers.worldnokia.ru/uploads/posts/2009-06/1246290984_b1c5a3fd2ce4.gifrr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68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51407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2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018.radikal.ru/i517/1201/07/14c249b47f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328"/>
            <a:ext cx="9169213" cy="68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8272" cy="326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6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илин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26440"/>
            <a:ext cx="5238328" cy="698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2014-12-20T17:08:15Z</dcterms:created>
  <dcterms:modified xsi:type="dcterms:W3CDTF">2014-12-20T17:37:27Z</dcterms:modified>
</cp:coreProperties>
</file>