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1167453075681228E-3"/>
          <c:y val="3.8438169404881803E-2"/>
          <c:w val="0.68980728731841612"/>
          <c:h val="0.94714751706828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попадает в организм</c:v>
                </c:pt>
                <c:pt idx="1">
                  <c:v>остается в окурке</c:v>
                </c:pt>
                <c:pt idx="2">
                  <c:v>сгорает и разрушается</c:v>
                </c:pt>
                <c:pt idx="3">
                  <c:v>уходит в атмосферу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5</c:v>
                </c:pt>
                <c:pt idx="2">
                  <c:v>25</c:v>
                </c:pt>
                <c:pt idx="3">
                  <c:v>50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793704803615498"/>
          <c:y val="0.41600862392201005"/>
          <c:w val="0.29206295196384513"/>
          <c:h val="0.4298875140607426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ln w="50800">
      <a:solidFill>
        <a:prstClr val="black"/>
      </a:solidFill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0.54514</cdr:x>
      <cdr:y>0.08631</cdr:y>
    </cdr:from>
    <cdr:to>
      <cdr:x>0.63368</cdr:x>
      <cdr:y>0.19048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990849" y="276224"/>
          <a:ext cx="485775" cy="333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dirty="0">
              <a:solidFill>
                <a:sysClr val="windowText" lastClr="000000"/>
              </a:solidFill>
            </a:rPr>
            <a:t>20%</a:t>
          </a:r>
        </a:p>
      </cdr:txBody>
    </cdr:sp>
  </cdr:relSizeAnchor>
  <cdr:relSizeAnchor xmlns:cdr="http://schemas.openxmlformats.org/drawingml/2006/chartDrawing">
    <cdr:from>
      <cdr:x>0.7094</cdr:x>
      <cdr:y>0.25676</cdr:y>
    </cdr:from>
    <cdr:to>
      <cdr:x>0.78406</cdr:x>
      <cdr:y>0.34009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29354" y="1357322"/>
          <a:ext cx="624026" cy="4405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ysClr val="windowText" lastClr="000000"/>
              </a:solidFill>
            </a:rPr>
            <a:t>5 %</a:t>
          </a:r>
        </a:p>
      </cdr:txBody>
    </cdr:sp>
  </cdr:relSizeAnchor>
  <cdr:relSizeAnchor xmlns:cdr="http://schemas.openxmlformats.org/drawingml/2006/chartDrawing">
    <cdr:from>
      <cdr:x>0.5451</cdr:x>
      <cdr:y>0.80952</cdr:y>
    </cdr:from>
    <cdr:to>
      <cdr:x>0.63885</cdr:x>
      <cdr:y>0.91369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634471" y="2590800"/>
          <a:ext cx="625079" cy="333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ysClr val="windowText" lastClr="000000"/>
              </a:solidFill>
            </a:rPr>
            <a:t>25 %</a:t>
          </a:r>
        </a:p>
      </cdr:txBody>
    </cdr:sp>
  </cdr:relSizeAnchor>
  <cdr:relSizeAnchor xmlns:cdr="http://schemas.openxmlformats.org/drawingml/2006/chartDrawing">
    <cdr:from>
      <cdr:x>0.04167</cdr:x>
      <cdr:y>0.10119</cdr:y>
    </cdr:from>
    <cdr:to>
      <cdr:x>0.14236</cdr:x>
      <cdr:y>0.21726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28600" y="323850"/>
          <a:ext cx="552450" cy="3714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ysClr val="windowText" lastClr="000000"/>
              </a:solidFill>
            </a:rPr>
            <a:t>50 %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3F046-A797-4CE2-A45D-F60D0F20736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5036-02F4-48F6-9055-054466FA7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736"/>
            <a:ext cx="8429684" cy="342902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  <a:tileRect/>
            </a:gradFill>
          </a:ln>
          <a:effectLst>
            <a:outerShdw blurRad="292100" dir="7740000" sx="105000" sy="105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sunset" dir="t">
              <a:rot lat="0" lon="0" rev="3600000"/>
            </a:lightRig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КУРЕНИЕ</a:t>
            </a:r>
            <a:r>
              <a:rPr lang="ru-RU" sz="4400" dirty="0" smtClean="0">
                <a:latin typeface="Arial Black" pitchFamily="34" charset="0"/>
              </a:rPr>
              <a:t> –</a:t>
            </a:r>
          </a:p>
          <a:p>
            <a:pPr algn="ctr"/>
            <a:r>
              <a:rPr lang="ru-RU" sz="4400" dirty="0" smtClean="0">
                <a:latin typeface="Arial Black" pitchFamily="34" charset="0"/>
              </a:rPr>
              <a:t> КОВАРНАЯ ЛОВУШКА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429684" cy="64294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  <a:tileRect/>
            </a:gradFill>
          </a:ln>
          <a:effectLst>
            <a:outerShdw blurRad="292100" dir="7740000" sx="105000" sy="105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sunset" dir="t">
              <a:rot lat="0" lon="0" rev="3600000"/>
            </a:lightRig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itchFamily="34" charset="0"/>
              </a:rPr>
              <a:t>КУРЕНИЕ.  «за» и  «против» 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142984"/>
          <a:ext cx="7358115" cy="5143536"/>
        </p:xfrm>
        <a:graphic>
          <a:graphicData uri="http://schemas.openxmlformats.org/drawingml/2006/table">
            <a:tbl>
              <a:tblPr/>
              <a:tblGrid>
                <a:gridCol w="3714396"/>
                <a:gridCol w="3643719"/>
              </a:tblGrid>
              <a:tr h="436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«против»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«за»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отнимает жизнь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добавляет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отравляет организм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ухудшает внешность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вянет кожа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сипнет голос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желтеют зубы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отнимает деньги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мешает работе и бизнесу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причина пожаров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это немодно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запрещено законом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отравляет некурящих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28596" y="1357298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58" y="357166"/>
            <a:ext cx="8429684" cy="71438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  <a:tileRect/>
            </a:gradFill>
          </a:ln>
          <a:effectLst>
            <a:outerShdw blurRad="292100" dir="7740000" sx="105000" sy="105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sunset" dir="t">
              <a:rot lat="0" lon="0" rev="3600000"/>
            </a:lightRig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Что происходит при курении сигареты?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>
        <p:bldAsOne/>
      </p:bldGraphic>
      <p:bldP spid="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429684" cy="59293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  <a:tileRect/>
            </a:gradFill>
          </a:ln>
          <a:effectLst>
            <a:outerShdw blurRad="292100" dir="7740000" sx="105000" sy="105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sunset" dir="t">
              <a:rot lat="0" lon="0" rev="3600000"/>
            </a:lightRig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Курение – это </a:t>
            </a:r>
          </a:p>
          <a:p>
            <a:pPr algn="ctr"/>
            <a:r>
              <a:rPr lang="ru-RU" sz="4400" dirty="0" smtClean="0">
                <a:latin typeface="Arial Black" pitchFamily="34" charset="0"/>
              </a:rPr>
              <a:t>вредная </a:t>
            </a:r>
            <a:r>
              <a:rPr lang="ru-RU" sz="4400" dirty="0" smtClean="0">
                <a:latin typeface="Arial Black" pitchFamily="34" charset="0"/>
              </a:rPr>
              <a:t> и опасная привычка,</a:t>
            </a:r>
          </a:p>
          <a:p>
            <a:pPr algn="ctr"/>
            <a:r>
              <a:rPr lang="ru-RU" sz="4400" dirty="0" smtClean="0">
                <a:latin typeface="Arial Black" pitchFamily="34" charset="0"/>
              </a:rPr>
              <a:t> коварная ловушка,</a:t>
            </a:r>
          </a:p>
          <a:p>
            <a:pPr algn="ctr"/>
            <a:r>
              <a:rPr lang="ru-RU" sz="4400" dirty="0" smtClean="0">
                <a:latin typeface="Arial Black" pitchFamily="34" charset="0"/>
              </a:rPr>
              <a:t> никотиновая зависимость.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78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нет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Мартышевская Людмила Владимировна</dc:creator>
  <cp:lastModifiedBy>Мартышевская Людмила Владимировна</cp:lastModifiedBy>
  <cp:revision>7</cp:revision>
  <dcterms:created xsi:type="dcterms:W3CDTF">2011-11-27T07:52:09Z</dcterms:created>
  <dcterms:modified xsi:type="dcterms:W3CDTF">2011-11-27T12:31:15Z</dcterms:modified>
</cp:coreProperties>
</file>